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4371" r:id="rId5"/>
  </p:sldMasterIdLst>
  <p:notesMasterIdLst>
    <p:notesMasterId r:id="rId48"/>
  </p:notesMasterIdLst>
  <p:sldIdLst>
    <p:sldId id="307" r:id="rId6"/>
    <p:sldId id="2147473623" r:id="rId7"/>
    <p:sldId id="2147473617" r:id="rId8"/>
    <p:sldId id="2147473629" r:id="rId9"/>
    <p:sldId id="2147473616" r:id="rId10"/>
    <p:sldId id="2146848464" r:id="rId11"/>
    <p:sldId id="2146848460" r:id="rId12"/>
    <p:sldId id="2147473611" r:id="rId13"/>
    <p:sldId id="2147473612" r:id="rId14"/>
    <p:sldId id="2147473613" r:id="rId15"/>
    <p:sldId id="2146848466" r:id="rId16"/>
    <p:sldId id="2147473618" r:id="rId17"/>
    <p:sldId id="2147473597" r:id="rId18"/>
    <p:sldId id="2147473598" r:id="rId19"/>
    <p:sldId id="2147473635" r:id="rId20"/>
    <p:sldId id="2147473627" r:id="rId21"/>
    <p:sldId id="2147473640" r:id="rId22"/>
    <p:sldId id="2147473634" r:id="rId23"/>
    <p:sldId id="2147473632" r:id="rId24"/>
    <p:sldId id="2147473639" r:id="rId25"/>
    <p:sldId id="2147473609" r:id="rId26"/>
    <p:sldId id="2146848465" r:id="rId27"/>
    <p:sldId id="2147473599" r:id="rId28"/>
    <p:sldId id="2146848318" r:id="rId29"/>
    <p:sldId id="2146848451" r:id="rId30"/>
    <p:sldId id="2147473619" r:id="rId31"/>
    <p:sldId id="2146848347" r:id="rId32"/>
    <p:sldId id="2147473610" r:id="rId33"/>
    <p:sldId id="2146848405" r:id="rId34"/>
    <p:sldId id="2146848425" r:id="rId35"/>
    <p:sldId id="2147473601" r:id="rId36"/>
    <p:sldId id="2147473600" r:id="rId37"/>
    <p:sldId id="2147473605" r:id="rId38"/>
    <p:sldId id="2147473591" r:id="rId39"/>
    <p:sldId id="2147473606" r:id="rId40"/>
    <p:sldId id="2147473603" r:id="rId41"/>
    <p:sldId id="2147473604" r:id="rId42"/>
    <p:sldId id="2146848471" r:id="rId43"/>
    <p:sldId id="2820" r:id="rId44"/>
    <p:sldId id="2147473620" r:id="rId45"/>
    <p:sldId id="2147473636" r:id="rId46"/>
    <p:sldId id="2367" r:id="rId47"/>
  </p:sldIdLst>
  <p:sldSz cx="12192000" cy="6858000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87E661E-A296-4248-83DD-664D7EBEB31F}">
          <p14:sldIdLst>
            <p14:sldId id="307"/>
            <p14:sldId id="2147473623"/>
            <p14:sldId id="2147473617"/>
            <p14:sldId id="2147473629"/>
            <p14:sldId id="2147473616"/>
            <p14:sldId id="2146848464"/>
            <p14:sldId id="2146848460"/>
            <p14:sldId id="2147473611"/>
            <p14:sldId id="2147473612"/>
            <p14:sldId id="2147473613"/>
            <p14:sldId id="2146848466"/>
            <p14:sldId id="2147473618"/>
            <p14:sldId id="2147473597"/>
            <p14:sldId id="2147473598"/>
            <p14:sldId id="2147473635"/>
            <p14:sldId id="2147473627"/>
            <p14:sldId id="2147473640"/>
            <p14:sldId id="2147473634"/>
            <p14:sldId id="2147473632"/>
            <p14:sldId id="2147473639"/>
            <p14:sldId id="2147473609"/>
            <p14:sldId id="2146848465"/>
            <p14:sldId id="2147473599"/>
            <p14:sldId id="2146848318"/>
            <p14:sldId id="2146848451"/>
            <p14:sldId id="2147473619"/>
            <p14:sldId id="2146848347"/>
            <p14:sldId id="2147473610"/>
            <p14:sldId id="2146848405"/>
            <p14:sldId id="2146848425"/>
            <p14:sldId id="2147473601"/>
            <p14:sldId id="2147473600"/>
            <p14:sldId id="2147473605"/>
            <p14:sldId id="2147473591"/>
            <p14:sldId id="2147473606"/>
            <p14:sldId id="2147473603"/>
            <p14:sldId id="2147473604"/>
            <p14:sldId id="2146848471"/>
            <p14:sldId id="2820"/>
            <p14:sldId id="2147473620"/>
            <p14:sldId id="2147473636"/>
            <p14:sldId id="236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3300"/>
    <a:srgbClr val="000000"/>
    <a:srgbClr val="0099FF"/>
    <a:srgbClr val="89648C"/>
    <a:srgbClr val="C4E5FF"/>
    <a:srgbClr val="FCE8E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5D976A-F40B-471C-BFDA-A19E1729A23B}" v="1" dt="2026-07-21T23:24:04.0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" y="93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70" d="100"/>
          <a:sy n="70" d="100"/>
        </p:scale>
        <p:origin x="2640" y="-111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ds, Raymond" userId="6c4aea08-4fb1-4fee-962b-597c21de47be" providerId="ADAL" clId="{055A1203-F005-468E-BB7F-AB729F739DBF}"/>
    <pc:docChg chg="delSld modSection">
      <pc:chgData name="Sands, Raymond" userId="6c4aea08-4fb1-4fee-962b-597c21de47be" providerId="ADAL" clId="{055A1203-F005-468E-BB7F-AB729F739DBF}" dt="2026-07-14T03:00:05.315" v="0" actId="2696"/>
      <pc:docMkLst>
        <pc:docMk/>
      </pc:docMkLst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2102684948" sldId="2367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658332907" sldId="2820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3406426942" sldId="2146848318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918155377" sldId="2146848347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3838746271" sldId="2146848405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26789670" sldId="2146848425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642926504" sldId="2146848451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4190569170" sldId="2146848465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2990628890" sldId="2146848471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3112886444" sldId="2147473591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64496174" sldId="2147473599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090081259" sldId="2147473600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60698256" sldId="2147473601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379851406" sldId="2147473603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3583592680" sldId="2147473604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4271418132" sldId="2147473605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751115810" sldId="2147473606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4072912053" sldId="2147473609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476459871" sldId="2147473610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349594771" sldId="2147473619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448711344" sldId="2147473620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3125574665" sldId="2147473627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881700892" sldId="2147473632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415777432" sldId="2147473634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3530925308" sldId="2147473635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1867414475" sldId="2147473636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3882967818" sldId="2147473639"/>
        </pc:sldMkLst>
      </pc:sldChg>
      <pc:sldChg chg="del">
        <pc:chgData name="Sands, Raymond" userId="6c4aea08-4fb1-4fee-962b-597c21de47be" providerId="ADAL" clId="{055A1203-F005-468E-BB7F-AB729F739DBF}" dt="2026-07-14T03:00:05.315" v="0" actId="2696"/>
        <pc:sldMkLst>
          <pc:docMk/>
          <pc:sldMk cId="65807103" sldId="2147473640"/>
        </pc:sldMkLst>
      </pc:sldChg>
    </pc:docChg>
  </pc:docChgLst>
  <pc:docChgLst>
    <pc:chgData name="Mark Lukitsch" userId="1a0ee24f32725c91" providerId="LiveId" clId="{3CA13B43-8130-49FD-A814-CD092DFA2AE2}"/>
    <pc:docChg chg="custSel addSld delSld modSld modSection">
      <pc:chgData name="Mark Lukitsch" userId="1a0ee24f32725c91" providerId="LiveId" clId="{3CA13B43-8130-49FD-A814-CD092DFA2AE2}" dt="2026-07-21T23:24:23.584" v="2" actId="2696"/>
      <pc:docMkLst>
        <pc:docMk/>
      </pc:docMkLst>
      <pc:sldChg chg="add">
        <pc:chgData name="Mark Lukitsch" userId="1a0ee24f32725c91" providerId="LiveId" clId="{3CA13B43-8130-49FD-A814-CD092DFA2AE2}" dt="2026-07-21T23:24:04.044" v="0"/>
        <pc:sldMkLst>
          <pc:docMk/>
          <pc:sldMk cId="2102684948" sldId="2367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658332907" sldId="2820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3406426942" sldId="2146848318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918155377" sldId="2146848347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3838746271" sldId="2146848405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26789670" sldId="2146848425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1642926504" sldId="2146848451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4190569170" sldId="2146848465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2990628890" sldId="2146848471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3112886444" sldId="2147473591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164496174" sldId="2147473599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1090081259" sldId="2147473600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60698256" sldId="2147473601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1379851406" sldId="2147473603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3583592680" sldId="2147473604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4271418132" sldId="2147473605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751115810" sldId="2147473606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4072912053" sldId="2147473609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1476459871" sldId="2147473610"/>
        </pc:sldMkLst>
      </pc:sldChg>
      <pc:sldChg chg="modSp add mod">
        <pc:chgData name="Mark Lukitsch" userId="1a0ee24f32725c91" providerId="LiveId" clId="{3CA13B43-8130-49FD-A814-CD092DFA2AE2}" dt="2026-07-21T23:24:04.165" v="1" actId="27636"/>
        <pc:sldMkLst>
          <pc:docMk/>
          <pc:sldMk cId="1349594771" sldId="2147473619"/>
        </pc:sldMkLst>
        <pc:spChg chg="mod">
          <ac:chgData name="Mark Lukitsch" userId="1a0ee24f32725c91" providerId="LiveId" clId="{3CA13B43-8130-49FD-A814-CD092DFA2AE2}" dt="2026-07-21T23:24:04.165" v="1" actId="27636"/>
          <ac:spMkLst>
            <pc:docMk/>
            <pc:sldMk cId="1349594771" sldId="2147473619"/>
            <ac:spMk id="3" creationId="{E24B743B-923F-9AFC-4FA6-55C643E562F1}"/>
          </ac:spMkLst>
        </pc:spChg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448711344" sldId="2147473620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3125574665" sldId="2147473627"/>
        </pc:sldMkLst>
      </pc:sldChg>
      <pc:sldChg chg="del">
        <pc:chgData name="Mark Lukitsch" userId="1a0ee24f32725c91" providerId="LiveId" clId="{3CA13B43-8130-49FD-A814-CD092DFA2AE2}" dt="2026-07-21T23:24:23.584" v="2" actId="2696"/>
        <pc:sldMkLst>
          <pc:docMk/>
          <pc:sldMk cId="2337260968" sldId="2147473628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881700892" sldId="2147473632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1415777432" sldId="2147473634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3530925308" sldId="2147473635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1867414475" sldId="2147473636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3882967818" sldId="2147473639"/>
        </pc:sldMkLst>
      </pc:sldChg>
      <pc:sldChg chg="add">
        <pc:chgData name="Mark Lukitsch" userId="1a0ee24f32725c91" providerId="LiveId" clId="{3CA13B43-8130-49FD-A814-CD092DFA2AE2}" dt="2026-07-21T23:24:04.044" v="0"/>
        <pc:sldMkLst>
          <pc:docMk/>
          <pc:sldMk cId="65807103" sldId="214747364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34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34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75131F-4B4B-46F8-8D60-67D5CD16E4E3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54113"/>
            <a:ext cx="5540375" cy="3116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44862"/>
            <a:ext cx="5608320" cy="363670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37840" cy="463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9"/>
            <a:ext cx="3037840" cy="463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494320-45A5-4F70-AD88-73987FC27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139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444862"/>
            <a:ext cx="5608320" cy="3637100"/>
          </a:xfrm>
        </p:spPr>
        <p:txBody>
          <a:bodyPr/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PRAISED BE JESUS CHRIST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We thank God for giving us this time together to do his will</a:t>
            </a:r>
          </a:p>
          <a:p>
            <a:endParaRPr lang="en-US" sz="1800" b="1" dirty="0"/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Congratulation on making both your CoH membership goal and your Q4 goal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Thank you for your dedication and sacrifice  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But we cannot rest on what was we need to focus on how we continue to give the Knights of Colombus a future in NH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9909FB-C80F-A5E2-E3A6-326358D8F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112" y="8772669"/>
            <a:ext cx="4432176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516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C6FAF-4A45-85BA-34B5-0503E1F08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1C51B4-B07B-A0BD-E828-8378E7F29A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6C1C24-3256-581A-E734-FC728336A2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Our region is in the Central Territory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It is comprised of Maine, Illinois, Indiana and NH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Alain Cayer is the director and Bill Chasse and I are the Specialists  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Yes - we have had a title change 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	– but the job is the same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		- to help you succeed</a:t>
            </a:r>
          </a:p>
          <a:p>
            <a:endParaRPr lang="en-US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C737D8C8-203E-0634-E6A8-528565946E28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Delta Church Drives 2019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0A81FD-6CEB-384A-D31B-32502DE9411C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01/08/2019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A8F1BC-438D-230C-C9E2-7D5AC8D1FAC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4430486" cy="463406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Copyright © 2026 Knights of Columbus All Rights Reserved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E78219-2369-CC11-F41E-666B02B3D7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543BB0-06E9-4BCF-9D3E-97C8266CA14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001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One thing I will keep mentioning is EARLY IS EASY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NEED for SE and 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Don’t wait for a due date – submit forms and reports as early as possible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Early is Easy – this can be carried into membership recruitment - now is not a last minute rush but rather an invitation to a fellow Catholics family to join our family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2725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3A58DE-13D0-1854-D0E6-7325EBF6B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50000F-0830-F7AE-9D98-58E2AC2C89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6364B9-3F78-102D-8E19-700D9F213E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One thing I will keep mentioning is EARLY IS EASY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Don’t wait for a due date – submit forms and reports as early as possible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Early is Easy – this can be carried into membership recruitment - now is not a last minute rush but rather an invitation to a fellow Catholics family to join our family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B13AFC-8C88-DC8A-4CDB-AAB90B68B9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233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Supreme Council – we call it the home office  - has been working hard to streamline the reporting process and make it easier for everyone to be involved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811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388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DE571-31D5-0E92-3A1F-F750C33B6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8D897F-5175-D750-6EC7-B61B5584C9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4FC02A-7CA0-B533-BCE7-35F91F846C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CB338A-3A6C-7CC5-0EB5-9D9B3D7F3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3616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6B416F-1345-479B-9412-DBA4A1A07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5D06F8-A62A-7EFF-43B5-701360819C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AAFD7A-A98A-59A3-63BB-3C44A46533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0465C7-4AE1-E539-D97B-7C64AF3578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72553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7F402-A9F0-1A70-DD9A-875595D6B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D9B5D7-A9DF-392F-D004-143B1DA103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FD0E30-18AD-0F5B-7EC1-E57BD0C93C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CD88E3-F42B-E159-4A61-C85796CF5B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2102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06191-2C7C-F3C7-4DBF-DC9A30783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1B4062-2350-B73A-66EF-088225FCA4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C08EAF-0AE1-4144-ADC1-F69C08B977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0ED541-2BAD-0899-DB25-94FC3B5FED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8092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596EB-EAF5-8D2D-1B2F-E8D250350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AEE96F-50ED-EFFE-1687-A6D0FF149D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87F115-582F-CE11-805D-C8D85853A1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944 has been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8FE621-A1A8-3E38-95B2-F56DD96CF0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57969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330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510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71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5EEFAA-CE83-382F-6701-9BBB9E6BC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58A94C-B785-2E5B-018F-EDA25F7E7E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FB2AB6-15FD-ECCD-D311-2F28F0EC89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C876E5-3298-B9F3-B864-9602117A5B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5936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E670D-D588-C6FB-B966-96C81EE590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3D9BF-3C49-298D-BADD-5D20353300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6E58C0-FB6D-9B86-19A2-9EA60A1F19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Skim the guide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63D1E1-9D17-A3E3-6BE7-706F47AFD1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59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646A9D-5E9A-E40B-A24F-7E0BDBDCA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D3FC5B-44D7-405F-6365-48B04DE05C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67FFA9-F4B4-0B8A-177D-65D488E044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B89318-08C1-BC57-9B02-0B07C4EF43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49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1193C-E008-F738-D728-9C8BCFCD6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75A377-90D9-C3EC-BE26-8A3B25DFEF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C78BDC-1D6E-190F-DD0E-AC4843EE01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7F16E-E5C9-F5FF-129C-28847111CF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2672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7662D-A91E-940A-9C54-101ECB219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CE38FE-34BE-8181-7D4A-652B338A9C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89A6E5-D522-1AC8-E7BC-A6C13C856B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BEEEC0-1882-499A-E858-14DB17F4AF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6913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C06C5-48F9-C7FD-0A17-7CF6B6788E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44A67C-0F42-B37D-BCCE-496AF86E82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2642B4-5237-BE14-CD5E-ADB79AB12D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Other resources that help you develop who you are as a leader are available ,, remind your GKs to take advantage themselves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C36F9F-7EE1-D9DE-C943-313BC1D640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7628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8321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3B96B-4A52-ACFA-FB57-74E1B5A81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02C3DA-DEA9-DD26-9894-046D58AFC1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A19B42-9B88-6B4F-67C6-AD30FBAE85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F1760A-383E-9E8A-498D-58AA4D51B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04344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F7B55-56B7-ABD5-66F8-B2AC82314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07791E-C409-7E7C-2173-0C5F8ADDFC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082928-D0E6-309F-337E-64350A70BB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CD1D9B-1DB3-BFA8-4C48-8893E6C5DD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3485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BECEE0-BB4C-0602-C44B-D882181E2E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AF4B7D-44A8-04ED-4BCF-C7B0279417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EB233C-D23B-2C55-8E7B-2BD76D2ED0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E7A262-561A-D259-92FA-8CA4E14A8A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8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82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7415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A2AC5-716B-8894-39BA-DE123C10D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37937D-E1CA-81AE-47E4-C197EE7280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0207B9-6071-587C-2F67-BCFD0CD6C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591247-A332-5E25-FB63-6075E47B74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28299">
              <a:defRPr/>
            </a:pPr>
            <a:fld id="{18B7CFC2-C570-4903-A600-8E2E115C210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28299">
                <a:defRPr/>
              </a:pPr>
              <a:t>25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698673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0243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Do not have to purchase unlike the old process w/ a sales goal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11359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0C058-5E99-0BEB-8185-1BD0B3FB2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437CEE-EB54-F0BD-E654-AE77177B8D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3EED59-E947-D106-BA20-A8F907724E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7B32C-BFCE-54A5-AC8B-156A78FD3F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33897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197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44352-ECD8-2E81-0615-C24A8ADE0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19E8C0-E701-2F83-6BF5-EB1E5C6CDC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43B4C9-6669-E248-3E7F-CE439127AF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44A4F-2AD8-EF23-3216-8ACBAC2386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8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82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2267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F56A1D-B397-7B82-3E6D-073B572C23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351C63-1DCC-837E-790D-72518D083D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F2FDE6-0DE4-01E9-46CD-6FA48AD1CE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17C31-539C-2351-D556-381F77B7BA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8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82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26884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54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27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31362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517FD-82D9-E5DE-FEE0-D9450B453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B4552D-3E92-EB7A-8826-6D09788F64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E3BA77-70B4-35B3-80DF-470ECCD8DD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E3D78D-490E-89E5-295C-AC5369D4FE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8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B7CFC2-C570-4903-A600-8E2E115C210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82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6520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0844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24666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EB514-381B-0A1F-528E-DA5BB1595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8B9A48-F36F-01CC-3ABF-45BDDDC9D8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80925A-BD30-4140-299C-42F810A473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96E850-593B-D9D0-8A41-58A6BB2F3F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79826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1154113"/>
            <a:ext cx="5540375" cy="3116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home office reviewed all of the programs that were out there with 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goals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to Focus- -streamline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make the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easier and less cumbersome by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remove -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eliminate -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add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494320-45A5-4F70-AD88-73987FC27E6C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88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sv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sv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blem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3A7ABB9F-2C75-0047-B1B9-911166386F1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10000" y="1103589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649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7E96C-0A7D-F64E-BCB7-2347B8578F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0" y="2468880"/>
            <a:ext cx="8382646" cy="2555875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48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F015C-1315-1E44-AE22-1354372E0C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103120" y="5029200"/>
            <a:ext cx="3924300" cy="1006475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1855C22-8691-3246-82BA-7D95F02094BC}" type="datetime4">
              <a:rPr lang="en-US" smtClean="0"/>
              <a:t>July 21, 2026</a:t>
            </a:fld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D34F45B-CB8E-1543-BE79-06E39478330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008879" cy="233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970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hot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2F146D1-959D-114E-A46D-D04F93BF96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2190" y="0"/>
            <a:ext cx="6099810" cy="6858000"/>
          </a:xfrm>
          <a:custGeom>
            <a:avLst/>
            <a:gdLst>
              <a:gd name="connsiteX0" fmla="*/ 6781799 w 6781800"/>
              <a:gd name="connsiteY0" fmla="*/ 0 h 6858000"/>
              <a:gd name="connsiteX1" fmla="*/ 6781800 w 6781800"/>
              <a:gd name="connsiteY1" fmla="*/ 0 h 6858000"/>
              <a:gd name="connsiteX2" fmla="*/ 6781800 w 6781800"/>
              <a:gd name="connsiteY2" fmla="*/ 6858000 h 6858000"/>
              <a:gd name="connsiteX3" fmla="*/ 0 w 6781800"/>
              <a:gd name="connsiteY3" fmla="*/ 6858000 h 6858000"/>
              <a:gd name="connsiteX4" fmla="*/ 0 w 6781800"/>
              <a:gd name="connsiteY4" fmla="*/ 6857999 h 6858000"/>
              <a:gd name="connsiteX5" fmla="*/ 3521073 w 6781800"/>
              <a:gd name="connsiteY5" fmla="*/ 6857999 h 6858000"/>
              <a:gd name="connsiteX6" fmla="*/ 92966 w 6781800"/>
              <a:gd name="connsiteY6" fmla="*/ 3429001 h 6858000"/>
              <a:gd name="connsiteX7" fmla="*/ 3521074 w 6781800"/>
              <a:gd name="connsiteY7" fmla="*/ 1 h 6858000"/>
              <a:gd name="connsiteX8" fmla="*/ 3521074 w 6781800"/>
              <a:gd name="connsiteY8" fmla="*/ 6857999 h 6858000"/>
              <a:gd name="connsiteX9" fmla="*/ 3521075 w 6781800"/>
              <a:gd name="connsiteY9" fmla="*/ 1 h 6858000"/>
              <a:gd name="connsiteX10" fmla="*/ 6781799 w 6781800"/>
              <a:gd name="connsiteY10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81800" h="6858000">
                <a:moveTo>
                  <a:pt x="6781799" y="0"/>
                </a:moveTo>
                <a:lnTo>
                  <a:pt x="6781800" y="0"/>
                </a:lnTo>
                <a:lnTo>
                  <a:pt x="6781800" y="6858000"/>
                </a:lnTo>
                <a:lnTo>
                  <a:pt x="0" y="6858000"/>
                </a:lnTo>
                <a:lnTo>
                  <a:pt x="0" y="6857999"/>
                </a:lnTo>
                <a:lnTo>
                  <a:pt x="3521073" y="6857999"/>
                </a:lnTo>
                <a:lnTo>
                  <a:pt x="92966" y="3429001"/>
                </a:lnTo>
                <a:lnTo>
                  <a:pt x="3521074" y="1"/>
                </a:lnTo>
                <a:lnTo>
                  <a:pt x="3521074" y="6857999"/>
                </a:lnTo>
                <a:lnTo>
                  <a:pt x="3521075" y="1"/>
                </a:lnTo>
                <a:lnTo>
                  <a:pt x="6781799" y="1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 anchorCtr="1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B94699D-80A6-8D45-93C1-60C66F897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2" y="2473325"/>
            <a:ext cx="5542598" cy="1904365"/>
          </a:xfrm>
        </p:spPr>
        <p:txBody>
          <a:bodyPr anchor="ctr" anchorCtr="0"/>
          <a:lstStyle>
            <a:lvl1pPr>
              <a:lnSpc>
                <a:spcPct val="100000"/>
              </a:lnSpc>
              <a:defRPr sz="48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ABD1690-48C1-094D-914B-23FF5BD0CD2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008879" cy="2331720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6F010E6A-E64E-D04A-82BB-54DF8D5A6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5269230"/>
            <a:ext cx="3924300" cy="766445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1855C22-8691-3246-82BA-7D95F02094BC}" type="datetime4">
              <a:rPr lang="en-US" smtClean="0"/>
              <a:t>July 21, 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036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blem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3A7ABB9F-2C75-0047-B1B9-911166386F1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10000" y="1103589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50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7E96C-0A7D-F64E-BCB7-2347B8578F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0" y="2468880"/>
            <a:ext cx="8382646" cy="2555875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48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F015C-1315-1E44-AE22-1354372E0C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103120" y="5029200"/>
            <a:ext cx="3924300" cy="1006475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1855C22-8691-3246-82BA-7D95F02094BC}" type="datetime4">
              <a:rPr lang="en-US" smtClean="0"/>
              <a:t>July 21, 2026</a:t>
            </a:fld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D34F45B-CB8E-1543-BE79-06E39478330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008879" cy="233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31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hot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2F146D1-959D-114E-A46D-D04F93BF96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2190" y="0"/>
            <a:ext cx="6099810" cy="6858000"/>
          </a:xfrm>
          <a:custGeom>
            <a:avLst/>
            <a:gdLst>
              <a:gd name="connsiteX0" fmla="*/ 6781799 w 6781800"/>
              <a:gd name="connsiteY0" fmla="*/ 0 h 6858000"/>
              <a:gd name="connsiteX1" fmla="*/ 6781800 w 6781800"/>
              <a:gd name="connsiteY1" fmla="*/ 0 h 6858000"/>
              <a:gd name="connsiteX2" fmla="*/ 6781800 w 6781800"/>
              <a:gd name="connsiteY2" fmla="*/ 6858000 h 6858000"/>
              <a:gd name="connsiteX3" fmla="*/ 0 w 6781800"/>
              <a:gd name="connsiteY3" fmla="*/ 6858000 h 6858000"/>
              <a:gd name="connsiteX4" fmla="*/ 0 w 6781800"/>
              <a:gd name="connsiteY4" fmla="*/ 6857999 h 6858000"/>
              <a:gd name="connsiteX5" fmla="*/ 3521073 w 6781800"/>
              <a:gd name="connsiteY5" fmla="*/ 6857999 h 6858000"/>
              <a:gd name="connsiteX6" fmla="*/ 92966 w 6781800"/>
              <a:gd name="connsiteY6" fmla="*/ 3429001 h 6858000"/>
              <a:gd name="connsiteX7" fmla="*/ 3521074 w 6781800"/>
              <a:gd name="connsiteY7" fmla="*/ 1 h 6858000"/>
              <a:gd name="connsiteX8" fmla="*/ 3521074 w 6781800"/>
              <a:gd name="connsiteY8" fmla="*/ 6857999 h 6858000"/>
              <a:gd name="connsiteX9" fmla="*/ 3521075 w 6781800"/>
              <a:gd name="connsiteY9" fmla="*/ 1 h 6858000"/>
              <a:gd name="connsiteX10" fmla="*/ 6781799 w 6781800"/>
              <a:gd name="connsiteY10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81800" h="6858000">
                <a:moveTo>
                  <a:pt x="6781799" y="0"/>
                </a:moveTo>
                <a:lnTo>
                  <a:pt x="6781800" y="0"/>
                </a:lnTo>
                <a:lnTo>
                  <a:pt x="6781800" y="6858000"/>
                </a:lnTo>
                <a:lnTo>
                  <a:pt x="0" y="6858000"/>
                </a:lnTo>
                <a:lnTo>
                  <a:pt x="0" y="6857999"/>
                </a:lnTo>
                <a:lnTo>
                  <a:pt x="3521073" y="6857999"/>
                </a:lnTo>
                <a:lnTo>
                  <a:pt x="92966" y="3429001"/>
                </a:lnTo>
                <a:lnTo>
                  <a:pt x="3521074" y="1"/>
                </a:lnTo>
                <a:lnTo>
                  <a:pt x="3521074" y="6857999"/>
                </a:lnTo>
                <a:lnTo>
                  <a:pt x="3521075" y="1"/>
                </a:lnTo>
                <a:lnTo>
                  <a:pt x="6781799" y="1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 anchorCtr="1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B94699D-80A6-8D45-93C1-60C66F897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2" y="2473325"/>
            <a:ext cx="5542598" cy="1904365"/>
          </a:xfrm>
        </p:spPr>
        <p:txBody>
          <a:bodyPr anchor="ctr" anchorCtr="0"/>
          <a:lstStyle>
            <a:lvl1pPr>
              <a:lnSpc>
                <a:spcPct val="100000"/>
              </a:lnSpc>
              <a:defRPr sz="48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ABD1690-48C1-094D-914B-23FF5BD0CD2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008879" cy="2331720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6F010E6A-E64E-D04A-82BB-54DF8D5A6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5269230"/>
            <a:ext cx="3924300" cy="766445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1855C22-8691-3246-82BA-7D95F02094BC}" type="datetime4">
              <a:rPr lang="en-US" smtClean="0"/>
              <a:t>July 21, 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190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3D86A-7368-BE48-AD74-71C68AA82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4" y="457200"/>
            <a:ext cx="8507412" cy="1143000"/>
          </a:xfrm>
        </p:spPr>
        <p:txBody>
          <a:bodyPr/>
          <a:lstStyle>
            <a:lvl1pPr>
              <a:lnSpc>
                <a:spcPct val="100000"/>
              </a:lnSpc>
              <a:defRPr sz="28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591C1-5915-6B4D-B703-782EC1F682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600200"/>
            <a:ext cx="8507412" cy="4351338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611EB052-6562-7545-A6BA-6648ABF04E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46487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87DF3-0F7A-BB4C-AB3C-D97FFDFB0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4" y="457200"/>
            <a:ext cx="8507412" cy="1143000"/>
          </a:xfrm>
        </p:spPr>
        <p:txBody>
          <a:bodyPr/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AD214-935B-7749-BF0B-768D86063C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3863" y="1600199"/>
            <a:ext cx="5166360" cy="4435475"/>
          </a:xfrm>
        </p:spPr>
        <p:txBody>
          <a:bodyPr/>
          <a:lstStyle>
            <a:lvl1pPr>
              <a:lnSpc>
                <a:spcPct val="110000"/>
              </a:lnSpc>
              <a:defRPr sz="2000">
                <a:solidFill>
                  <a:schemeClr val="bg1"/>
                </a:solidFill>
              </a:defRPr>
            </a:lvl1pPr>
            <a:lvl2pPr>
              <a:lnSpc>
                <a:spcPct val="110000"/>
              </a:lnSpc>
              <a:defRPr sz="20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20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20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255422-43FB-194B-85E8-F8436E39D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600200"/>
            <a:ext cx="5166360" cy="4435475"/>
          </a:xfrm>
        </p:spPr>
        <p:txBody>
          <a:bodyPr/>
          <a:lstStyle>
            <a:lvl1pPr>
              <a:lnSpc>
                <a:spcPct val="110000"/>
              </a:lnSpc>
              <a:defRPr sz="2000">
                <a:solidFill>
                  <a:schemeClr val="bg1"/>
                </a:solidFill>
              </a:defRPr>
            </a:lvl1pPr>
            <a:lvl2pPr>
              <a:lnSpc>
                <a:spcPct val="110000"/>
              </a:lnSpc>
              <a:defRPr sz="20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20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20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3F5D35F0-A6FD-8141-9364-759174B886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9250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87DF3-0F7A-BB4C-AB3C-D97FFDFB0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AD214-935B-7749-BF0B-768D86063C88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23862" y="1600200"/>
            <a:ext cx="5166360" cy="453888"/>
          </a:xfrm>
        </p:spPr>
        <p:txBody>
          <a:bodyPr/>
          <a:lstStyle>
            <a:lvl1pPr>
              <a:lnSpc>
                <a:spcPct val="110000"/>
              </a:lnSpc>
              <a:defRPr sz="18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3F5D35F0-A6FD-8141-9364-759174B886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12097E7-25B9-8845-929D-D6AD3CAC196A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23862" y="2473325"/>
            <a:ext cx="5166360" cy="3562350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2000"/>
            </a:lvl2pPr>
            <a:lvl3pPr>
              <a:lnSpc>
                <a:spcPct val="110000"/>
              </a:lnSpc>
              <a:defRPr sz="2000"/>
            </a:lvl3pPr>
            <a:lvl4pPr>
              <a:lnSpc>
                <a:spcPct val="110000"/>
              </a:lnSpc>
              <a:defRPr sz="2000"/>
            </a:lvl4pPr>
            <a:lvl5pPr>
              <a:lnSpc>
                <a:spcPct val="110000"/>
              </a:lnSpc>
              <a:defRPr sz="2000"/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0F972C97-6BF9-4F4C-B9E7-D33FD32C1927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6095999" y="1600200"/>
            <a:ext cx="5166360" cy="453888"/>
          </a:xfrm>
        </p:spPr>
        <p:txBody>
          <a:bodyPr/>
          <a:lstStyle>
            <a:lvl1pPr>
              <a:lnSpc>
                <a:spcPct val="110000"/>
              </a:lnSpc>
              <a:defRPr sz="18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8EC568F-843A-3640-B1EF-2056F22F1820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6095999" y="2473325"/>
            <a:ext cx="5166360" cy="3562350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2000"/>
            </a:lvl2pPr>
            <a:lvl3pPr>
              <a:lnSpc>
                <a:spcPct val="110000"/>
              </a:lnSpc>
              <a:defRPr sz="2000"/>
            </a:lvl3pPr>
            <a:lvl4pPr>
              <a:lnSpc>
                <a:spcPct val="110000"/>
              </a:lnSpc>
              <a:defRPr sz="2000"/>
            </a:lvl4pPr>
            <a:lvl5pPr>
              <a:lnSpc>
                <a:spcPct val="110000"/>
              </a:lnSpc>
              <a:defRPr sz="2000"/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028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87DF3-0F7A-BB4C-AB3C-D97FFDFB0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AD214-935B-7749-BF0B-768D86063C88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23863" y="1600200"/>
            <a:ext cx="3432041" cy="453888"/>
          </a:xfrm>
        </p:spPr>
        <p:txBody>
          <a:bodyPr/>
          <a:lstStyle>
            <a:lvl1pPr>
              <a:lnSpc>
                <a:spcPct val="110000"/>
              </a:lnSpc>
              <a:defRPr sz="13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3F5D35F0-A6FD-8141-9364-759174B886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12097E7-25B9-8845-929D-D6AD3CAC196A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23863" y="2275840"/>
            <a:ext cx="3432041" cy="3759835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16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1600">
                <a:solidFill>
                  <a:schemeClr val="bg1"/>
                </a:solidFill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0F972C97-6BF9-4F4C-B9E7-D33FD32C1927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379979" y="1600200"/>
            <a:ext cx="3432041" cy="453888"/>
          </a:xfrm>
        </p:spPr>
        <p:txBody>
          <a:bodyPr/>
          <a:lstStyle>
            <a:lvl1pPr>
              <a:lnSpc>
                <a:spcPct val="110000"/>
              </a:lnSpc>
              <a:defRPr sz="13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8EC568F-843A-3640-B1EF-2056F22F1820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379979" y="2275840"/>
            <a:ext cx="3432041" cy="3759835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16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1600">
                <a:solidFill>
                  <a:schemeClr val="bg1"/>
                </a:solidFill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ECD0AAB-AFC2-4A4D-90BF-C7E41ACCC098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32922" y="1600200"/>
            <a:ext cx="3432041" cy="453888"/>
          </a:xfrm>
        </p:spPr>
        <p:txBody>
          <a:bodyPr/>
          <a:lstStyle>
            <a:lvl1pPr>
              <a:lnSpc>
                <a:spcPct val="110000"/>
              </a:lnSpc>
              <a:defRPr sz="13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DD89DB9A-6DEB-3D42-8715-9016729754A1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8332922" y="2275840"/>
            <a:ext cx="3432041" cy="3759835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16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1600">
                <a:solidFill>
                  <a:schemeClr val="bg1"/>
                </a:solidFill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24044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87DF3-0F7A-BB4C-AB3C-D97FFDFB0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AD214-935B-7749-BF0B-768D86063C88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23864" y="1600200"/>
            <a:ext cx="2557876" cy="453888"/>
          </a:xfrm>
        </p:spPr>
        <p:txBody>
          <a:bodyPr/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3F5D35F0-A6FD-8141-9364-759174B886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12097E7-25B9-8845-929D-D6AD3CAC196A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23864" y="2275840"/>
            <a:ext cx="2557876" cy="3759835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16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1600">
                <a:solidFill>
                  <a:schemeClr val="bg1"/>
                </a:solidFill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584B4E0-1D45-7F4C-8B69-040A643953F9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276600" y="1600200"/>
            <a:ext cx="2557876" cy="453888"/>
          </a:xfrm>
        </p:spPr>
        <p:txBody>
          <a:bodyPr/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F605304-DBCD-3748-85C6-A5E16B775F69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3276600" y="2275840"/>
            <a:ext cx="2557876" cy="3759835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16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1600">
                <a:solidFill>
                  <a:schemeClr val="bg1"/>
                </a:solidFill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C47CF12-2E39-E641-887C-6F609AC11D46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6096000" y="1600200"/>
            <a:ext cx="2557876" cy="453888"/>
          </a:xfrm>
        </p:spPr>
        <p:txBody>
          <a:bodyPr/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79D94CEF-1056-8242-A962-7A37EEC93484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6096000" y="2275840"/>
            <a:ext cx="2557876" cy="3759835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16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1600">
                <a:solidFill>
                  <a:schemeClr val="bg1"/>
                </a:solidFill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8BBF703-53D6-0B4A-9C09-3F32B97C3218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8915400" y="1600200"/>
            <a:ext cx="2557876" cy="453888"/>
          </a:xfrm>
        </p:spPr>
        <p:txBody>
          <a:bodyPr/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</a:defRPr>
            </a:lvl1pPr>
            <a:lvl2pPr>
              <a:lnSpc>
                <a:spcPct val="114000"/>
              </a:lnSpc>
              <a:defRPr sz="1600"/>
            </a:lvl2pPr>
            <a:lvl3pPr>
              <a:lnSpc>
                <a:spcPct val="114000"/>
              </a:lnSpc>
              <a:defRPr sz="1400"/>
            </a:lvl3pPr>
            <a:lvl4pPr>
              <a:lnSpc>
                <a:spcPct val="114000"/>
              </a:lnSpc>
              <a:defRPr sz="1400"/>
            </a:lvl4pPr>
            <a:lvl5pPr>
              <a:lnSpc>
                <a:spcPct val="114000"/>
              </a:lnSpc>
              <a:defRPr sz="1400"/>
            </a:lvl5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F41794F8-3551-B348-A439-E14CD5D02352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8915400" y="2275840"/>
            <a:ext cx="2557876" cy="3759835"/>
          </a:xfrm>
        </p:spPr>
        <p:txBody>
          <a:bodyPr/>
          <a:lstStyle>
            <a:lvl1pPr>
              <a:lnSpc>
                <a:spcPct val="114000"/>
              </a:lnSpc>
              <a:defRPr sz="1300"/>
            </a:lvl1pPr>
            <a:lvl2pPr>
              <a:lnSpc>
                <a:spcPct val="11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16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1600">
                <a:solidFill>
                  <a:schemeClr val="bg1"/>
                </a:solidFill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93488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08527-6C2B-6247-9837-1856F62CD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B9167EF6-A93D-2543-B241-EE0111CCAC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72911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2090C932-B62F-914B-BC4D-AE7D669167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1377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87DF3-0F7A-BB4C-AB3C-D97FFDFB0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AD214-935B-7749-BF0B-768D86063C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3863" y="1600199"/>
            <a:ext cx="5166360" cy="4435475"/>
          </a:xfrm>
        </p:spPr>
        <p:txBody>
          <a:bodyPr/>
          <a:lstStyle>
            <a:lvl1pPr>
              <a:lnSpc>
                <a:spcPct val="110000"/>
              </a:lnSpc>
              <a:defRPr sz="2000">
                <a:solidFill>
                  <a:schemeClr val="bg1"/>
                </a:solidFill>
              </a:defRPr>
            </a:lvl1pPr>
            <a:lvl2pPr>
              <a:lnSpc>
                <a:spcPct val="110000"/>
              </a:lnSpc>
              <a:defRPr sz="20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20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20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255422-43FB-194B-85E8-F8436E39D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600201"/>
            <a:ext cx="5166360" cy="3448878"/>
          </a:xfrm>
        </p:spPr>
        <p:txBody>
          <a:bodyPr/>
          <a:lstStyle>
            <a:lvl1pPr>
              <a:lnSpc>
                <a:spcPct val="110000"/>
              </a:lnSpc>
              <a:defRPr sz="2000">
                <a:solidFill>
                  <a:schemeClr val="bg1"/>
                </a:solidFill>
              </a:defRPr>
            </a:lvl1pPr>
            <a:lvl2pPr>
              <a:lnSpc>
                <a:spcPct val="110000"/>
              </a:lnSpc>
              <a:defRPr sz="2000">
                <a:solidFill>
                  <a:schemeClr val="bg1"/>
                </a:solidFill>
              </a:defRPr>
            </a:lvl2pPr>
            <a:lvl3pPr>
              <a:lnSpc>
                <a:spcPct val="110000"/>
              </a:lnSpc>
              <a:defRPr sz="2000">
                <a:solidFill>
                  <a:schemeClr val="bg1"/>
                </a:solidFill>
              </a:defRPr>
            </a:lvl3pPr>
            <a:lvl4pPr>
              <a:lnSpc>
                <a:spcPct val="110000"/>
              </a:lnSpc>
              <a:defRPr sz="2000">
                <a:solidFill>
                  <a:schemeClr val="bg1"/>
                </a:solidFill>
              </a:defRPr>
            </a:lvl4pPr>
            <a:lvl5pPr>
              <a:lnSpc>
                <a:spcPct val="110000"/>
              </a:lnSpc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3F5D35F0-A6FD-8141-9364-759174B886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2A95606-80F0-B145-8C9E-6F641430B46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5300870"/>
            <a:ext cx="5181600" cy="73480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2645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C2D432-1D55-CC48-BC16-EFAB7BF6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DCDB488C-E165-D147-B1F5-B55A82097E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131784-3267-9C4E-9818-D1EC22730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47754-3053-5E40-89D5-4F7DB0BC2F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3862" y="1600200"/>
            <a:ext cx="4892040" cy="44354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123422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C2D432-1D55-CC48-BC16-EFAB7BF6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DCDB488C-E165-D147-B1F5-B55A82097E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8B94699D-80A6-8D45-93C1-60C66F897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070" y="1600200"/>
            <a:ext cx="4892642" cy="3647661"/>
          </a:xfrm>
        </p:spPr>
        <p:txBody>
          <a:bodyPr anchor="ctr" anchorCtr="0"/>
          <a:lstStyle>
            <a:lvl1pPr>
              <a:lnSpc>
                <a:spcPct val="100000"/>
              </a:lnSpc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EC918B1B-9ADB-9747-AD2E-544BF60CA8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3863" y="457200"/>
            <a:ext cx="4893861" cy="1143000"/>
          </a:xfr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  <a:lvl2pPr>
              <a:defRPr sz="1400">
                <a:solidFill>
                  <a:schemeClr val="bg2"/>
                </a:solidFill>
              </a:defRPr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322966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_Y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2F146D1-959D-114E-A46D-D04F93BF96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10201" y="1"/>
            <a:ext cx="6781800" cy="6858000"/>
          </a:xfrm>
          <a:custGeom>
            <a:avLst/>
            <a:gdLst>
              <a:gd name="connsiteX0" fmla="*/ 6781799 w 6781800"/>
              <a:gd name="connsiteY0" fmla="*/ 0 h 6858000"/>
              <a:gd name="connsiteX1" fmla="*/ 6781800 w 6781800"/>
              <a:gd name="connsiteY1" fmla="*/ 0 h 6858000"/>
              <a:gd name="connsiteX2" fmla="*/ 6781800 w 6781800"/>
              <a:gd name="connsiteY2" fmla="*/ 6858000 h 6858000"/>
              <a:gd name="connsiteX3" fmla="*/ 0 w 6781800"/>
              <a:gd name="connsiteY3" fmla="*/ 6858000 h 6858000"/>
              <a:gd name="connsiteX4" fmla="*/ 0 w 6781800"/>
              <a:gd name="connsiteY4" fmla="*/ 6857999 h 6858000"/>
              <a:gd name="connsiteX5" fmla="*/ 3521073 w 6781800"/>
              <a:gd name="connsiteY5" fmla="*/ 6857999 h 6858000"/>
              <a:gd name="connsiteX6" fmla="*/ 92966 w 6781800"/>
              <a:gd name="connsiteY6" fmla="*/ 3429001 h 6858000"/>
              <a:gd name="connsiteX7" fmla="*/ 3521074 w 6781800"/>
              <a:gd name="connsiteY7" fmla="*/ 1 h 6858000"/>
              <a:gd name="connsiteX8" fmla="*/ 3521074 w 6781800"/>
              <a:gd name="connsiteY8" fmla="*/ 6857999 h 6858000"/>
              <a:gd name="connsiteX9" fmla="*/ 3521075 w 6781800"/>
              <a:gd name="connsiteY9" fmla="*/ 1 h 6858000"/>
              <a:gd name="connsiteX10" fmla="*/ 6781799 w 6781800"/>
              <a:gd name="connsiteY10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81800" h="6858000">
                <a:moveTo>
                  <a:pt x="6781799" y="0"/>
                </a:moveTo>
                <a:lnTo>
                  <a:pt x="6781800" y="0"/>
                </a:lnTo>
                <a:lnTo>
                  <a:pt x="6781800" y="6858000"/>
                </a:lnTo>
                <a:lnTo>
                  <a:pt x="0" y="6858000"/>
                </a:lnTo>
                <a:lnTo>
                  <a:pt x="0" y="6857999"/>
                </a:lnTo>
                <a:lnTo>
                  <a:pt x="3521073" y="6857999"/>
                </a:lnTo>
                <a:lnTo>
                  <a:pt x="92966" y="3429001"/>
                </a:lnTo>
                <a:lnTo>
                  <a:pt x="3521074" y="1"/>
                </a:lnTo>
                <a:lnTo>
                  <a:pt x="3521074" y="6857999"/>
                </a:lnTo>
                <a:lnTo>
                  <a:pt x="3521075" y="1"/>
                </a:lnTo>
                <a:lnTo>
                  <a:pt x="6781799" y="1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 anchorCtr="1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C2D432-1D55-CC48-BC16-EFAB7BF6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DCDB488C-E165-D147-B1F5-B55A82097E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8B94699D-80A6-8D45-93C1-60C66F897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070" y="1600200"/>
            <a:ext cx="4892642" cy="3647661"/>
          </a:xfrm>
        </p:spPr>
        <p:txBody>
          <a:bodyPr anchor="ctr" anchorCtr="0"/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EC918B1B-9ADB-9747-AD2E-544BF60CA8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3863" y="457200"/>
            <a:ext cx="4893861" cy="1143000"/>
          </a:xfr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  <a:lvl2pPr>
              <a:defRPr sz="1400">
                <a:solidFill>
                  <a:schemeClr val="accent1"/>
                </a:solidFill>
              </a:defRPr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3066444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_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2F146D1-959D-114E-A46D-D04F93BF96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10201" y="1"/>
            <a:ext cx="6781800" cy="6858000"/>
          </a:xfrm>
          <a:custGeom>
            <a:avLst/>
            <a:gdLst>
              <a:gd name="connsiteX0" fmla="*/ 6781799 w 6781800"/>
              <a:gd name="connsiteY0" fmla="*/ 0 h 6858000"/>
              <a:gd name="connsiteX1" fmla="*/ 6781800 w 6781800"/>
              <a:gd name="connsiteY1" fmla="*/ 0 h 6858000"/>
              <a:gd name="connsiteX2" fmla="*/ 6781800 w 6781800"/>
              <a:gd name="connsiteY2" fmla="*/ 6858000 h 6858000"/>
              <a:gd name="connsiteX3" fmla="*/ 0 w 6781800"/>
              <a:gd name="connsiteY3" fmla="*/ 6858000 h 6858000"/>
              <a:gd name="connsiteX4" fmla="*/ 0 w 6781800"/>
              <a:gd name="connsiteY4" fmla="*/ 6857999 h 6858000"/>
              <a:gd name="connsiteX5" fmla="*/ 3521073 w 6781800"/>
              <a:gd name="connsiteY5" fmla="*/ 6857999 h 6858000"/>
              <a:gd name="connsiteX6" fmla="*/ 92966 w 6781800"/>
              <a:gd name="connsiteY6" fmla="*/ 3429001 h 6858000"/>
              <a:gd name="connsiteX7" fmla="*/ 3521074 w 6781800"/>
              <a:gd name="connsiteY7" fmla="*/ 1 h 6858000"/>
              <a:gd name="connsiteX8" fmla="*/ 3521074 w 6781800"/>
              <a:gd name="connsiteY8" fmla="*/ 6857999 h 6858000"/>
              <a:gd name="connsiteX9" fmla="*/ 3521075 w 6781800"/>
              <a:gd name="connsiteY9" fmla="*/ 1 h 6858000"/>
              <a:gd name="connsiteX10" fmla="*/ 6781799 w 6781800"/>
              <a:gd name="connsiteY10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81800" h="6858000">
                <a:moveTo>
                  <a:pt x="6781799" y="0"/>
                </a:moveTo>
                <a:lnTo>
                  <a:pt x="6781800" y="0"/>
                </a:lnTo>
                <a:lnTo>
                  <a:pt x="6781800" y="6858000"/>
                </a:lnTo>
                <a:lnTo>
                  <a:pt x="0" y="6858000"/>
                </a:lnTo>
                <a:lnTo>
                  <a:pt x="0" y="6857999"/>
                </a:lnTo>
                <a:lnTo>
                  <a:pt x="3521073" y="6857999"/>
                </a:lnTo>
                <a:lnTo>
                  <a:pt x="92966" y="3429001"/>
                </a:lnTo>
                <a:lnTo>
                  <a:pt x="3521074" y="1"/>
                </a:lnTo>
                <a:lnTo>
                  <a:pt x="3521074" y="6857999"/>
                </a:lnTo>
                <a:lnTo>
                  <a:pt x="3521075" y="1"/>
                </a:lnTo>
                <a:lnTo>
                  <a:pt x="6781799" y="1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 anchorCtr="1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C2D432-1D55-CC48-BC16-EFAB7BF6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DCDB488C-E165-D147-B1F5-B55A82097E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8B94699D-80A6-8D45-93C1-60C66F897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070" y="1600200"/>
            <a:ext cx="4892642" cy="3647661"/>
          </a:xfrm>
        </p:spPr>
        <p:txBody>
          <a:bodyPr anchor="ctr" anchorCtr="0"/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EC918B1B-9ADB-9747-AD2E-544BF60CA8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3863" y="457200"/>
            <a:ext cx="4893861" cy="1143000"/>
          </a:xfr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  <a:lvl2pPr>
              <a:defRPr sz="1400">
                <a:solidFill>
                  <a:schemeClr val="accent1"/>
                </a:solidFill>
              </a:defRPr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4480019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7E96C-0A7D-F64E-BCB7-2347B8578F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0" y="2473325"/>
            <a:ext cx="9593263" cy="1409563"/>
          </a:xfrm>
        </p:spPr>
        <p:txBody>
          <a:bodyPr anchor="ctr" anchorCtr="0"/>
          <a:lstStyle>
            <a:lvl1pPr algn="l">
              <a:lnSpc>
                <a:spcPct val="100000"/>
              </a:lnSpc>
              <a:defRPr sz="5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8E38B81-F31B-034F-BD43-2965B3978D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03120" y="5056188"/>
            <a:ext cx="3992880" cy="97948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accent3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28FA75DF-F11E-4F4C-A0FE-DD668F1FF5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008879" cy="233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363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7E96C-0A7D-F64E-BCB7-2347B8578F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0" y="2473325"/>
            <a:ext cx="9593263" cy="1409563"/>
          </a:xfrm>
        </p:spPr>
        <p:txBody>
          <a:bodyPr anchor="ctr" anchorCtr="0"/>
          <a:lstStyle>
            <a:lvl1pPr algn="l">
              <a:lnSpc>
                <a:spcPct val="100000"/>
              </a:lnSpc>
              <a:defRPr sz="5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8E38B81-F31B-034F-BD43-2965B3978D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03120" y="5056188"/>
            <a:ext cx="3992880" cy="97948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accent3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28FA75DF-F11E-4F4C-A0FE-DD668F1FF5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008879" cy="233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176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7E96C-0A7D-F64E-BCB7-2347B8578F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0" y="2473325"/>
            <a:ext cx="9593263" cy="1409563"/>
          </a:xfrm>
        </p:spPr>
        <p:txBody>
          <a:bodyPr anchor="ctr" anchorCtr="0"/>
          <a:lstStyle>
            <a:lvl1pPr algn="l">
              <a:lnSpc>
                <a:spcPct val="100000"/>
              </a:lnSpc>
              <a:defRPr sz="5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8E38B81-F31B-034F-BD43-2965B3978D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03120" y="5056188"/>
            <a:ext cx="3992880" cy="979487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accent3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28FA75DF-F11E-4F4C-A0FE-DD668F1FF5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008879" cy="233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7072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lnSpc>
                <a:spcPct val="100000"/>
              </a:lnSpc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C79A7-ABAC-7E42-9B96-22E81AF81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PowerPoint template guidelines and examples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59882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02472C7E-7C4E-A54B-B12E-8AF668B9B4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9877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7F0CFB6-1970-F547-9805-159DC3D906B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4803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4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14532EF4-3D67-6944-9514-676849A9556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837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9980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5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6EEDCEE4-6302-704C-A624-E410385B15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561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6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EC6FAC8B-692C-1F4A-9FD2-E3FD2E0C33C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575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900B2CE4-1439-634A-9609-80A3403878A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961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8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A39217E-450F-9F40-956B-E1D6DB8FEA2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71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9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871C40D-A22C-E64E-B698-06A183E74DC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5237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0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600200"/>
            <a:ext cx="566896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36E85AE1-209B-F54B-9ECA-604FD089E31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28157" y="0"/>
            <a:ext cx="3967843" cy="6858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EE09130F-5EA8-674F-8775-CEE24D735B9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441960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3783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7A305159-05FA-644C-91DA-6A782237273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5290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6697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DE2D18C-5DBE-934A-87BA-7E0BCF5EC5F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1230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CE444362-F524-5149-A2EC-0BCD092DDEF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684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20E00DD5-815E-F045-8BB5-FD26DBC06F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837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493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5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75B9256-D000-904C-BCA2-97F8C455A59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37946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9F253CE-1B7A-C54E-A39B-790EB6E76F4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209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7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52CE490B-931E-CB4F-A09C-D4911D0B336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663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A34023B3-AD14-1445-8606-9595B421CF4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3653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9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67AD6893-E747-6940-8233-954C93DFBBD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52641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0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600200"/>
            <a:ext cx="566896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B0FD768-E3CC-D545-A754-40526A6E16D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28157" y="0"/>
            <a:ext cx="3967843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CCDE2070-2C46-3E4E-8AD6-F2D849A3121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612094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6817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5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6EEDCEE4-6302-704C-A624-E410385B15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561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900B2CE4-1439-634A-9609-80A3403878A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961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8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A39217E-450F-9F40-956B-E1D6DB8FEA2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71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ril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CB9D383-5863-4165-A65B-A24AACAD1D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61" y="242210"/>
            <a:ext cx="9884833" cy="384048"/>
          </a:xfrm>
        </p:spPr>
        <p:txBody>
          <a:bodyPr lIns="0"/>
          <a:lstStyle>
            <a:lvl1pPr>
              <a:defRPr/>
            </a:lvl1pPr>
          </a:lstStyle>
          <a:p>
            <a:r>
              <a:rPr lang="en-US"/>
              <a:t>Add title here</a:t>
            </a:r>
            <a:endParaRPr lang="en-US" noProof="0"/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6B0FF4FF-E5D9-FAC6-B708-1AC23C3ADE27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0250594" y="228600"/>
            <a:ext cx="1652057" cy="411268"/>
          </a:xfrm>
        </p:spPr>
        <p:txBody>
          <a:bodyPr>
            <a:noAutofit/>
          </a:bodyPr>
          <a:lstStyle>
            <a:lvl1pPr marL="0" indent="0" algn="r">
              <a:buNone/>
              <a:defRPr sz="2400" b="0" cap="all" baseline="0"/>
            </a:lvl1pPr>
            <a:lvl2pPr marL="514350" indent="0">
              <a:buNone/>
              <a:defRPr sz="1200"/>
            </a:lvl2pPr>
            <a:lvl3pPr marL="1024128" indent="0">
              <a:buNone/>
              <a:defRPr sz="1200"/>
            </a:lvl3pPr>
            <a:lvl4pPr marL="1536192" indent="0">
              <a:buNone/>
              <a:defRPr sz="1200"/>
            </a:lvl4pPr>
            <a:lvl5pPr marL="2048256" indent="0">
              <a:buNone/>
              <a:defRPr sz="1200"/>
            </a:lvl5pPr>
          </a:lstStyle>
          <a:p>
            <a:pPr lvl="0"/>
            <a:r>
              <a:rPr lang="en-US"/>
              <a:t>YEAR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B65A319-3BE3-B703-B537-CDD2D2D6983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76914" y="792861"/>
            <a:ext cx="1881716" cy="269875"/>
          </a:xfrm>
        </p:spPr>
        <p:txBody>
          <a:bodyPr>
            <a:noAutofit/>
          </a:bodyPr>
          <a:lstStyle>
            <a:lvl1pPr marL="0" indent="0" algn="ctr">
              <a:buNone/>
              <a:defRPr sz="1200" b="1" cap="all" baseline="0"/>
            </a:lvl1pPr>
            <a:lvl2pPr marL="514350" indent="0">
              <a:buNone/>
              <a:defRPr sz="1200"/>
            </a:lvl2pPr>
            <a:lvl3pPr marL="1024128" indent="0">
              <a:buNone/>
              <a:defRPr sz="1200"/>
            </a:lvl3pPr>
            <a:lvl4pPr marL="1536192" indent="0">
              <a:buNone/>
              <a:defRPr sz="1200"/>
            </a:lvl4pPr>
            <a:lvl5pPr marL="2048256" indent="0">
              <a:buNone/>
              <a:defRPr sz="1200"/>
            </a:lvl5pPr>
          </a:lstStyle>
          <a:p>
            <a:pPr lvl="0"/>
            <a:r>
              <a:rPr lang="en-US"/>
              <a:t>ADD TEXT 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3E5EAA0D-AAE6-2B27-DBF1-6CB2AC8A4A9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281853" y="792861"/>
            <a:ext cx="1881716" cy="269875"/>
          </a:xfrm>
        </p:spPr>
        <p:txBody>
          <a:bodyPr>
            <a:noAutofit/>
          </a:bodyPr>
          <a:lstStyle>
            <a:lvl1pPr marL="0" indent="0" algn="ctr">
              <a:buNone/>
              <a:defRPr sz="1200" b="1" cap="all" baseline="0"/>
            </a:lvl1pPr>
            <a:lvl2pPr marL="514350" indent="0">
              <a:buNone/>
              <a:defRPr sz="1200"/>
            </a:lvl2pPr>
            <a:lvl3pPr marL="1024128" indent="0">
              <a:buNone/>
              <a:defRPr sz="1200"/>
            </a:lvl3pPr>
            <a:lvl4pPr marL="1536192" indent="0">
              <a:buNone/>
              <a:defRPr sz="1200"/>
            </a:lvl4pPr>
            <a:lvl5pPr marL="2048256" indent="0">
              <a:buNone/>
              <a:defRPr sz="1200"/>
            </a:lvl5pPr>
          </a:lstStyle>
          <a:p>
            <a:pPr lvl="0"/>
            <a:r>
              <a:rPr lang="en-US"/>
              <a:t>ADD TEXT 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E1EABED0-9877-B182-B936-5B7D5C42EE0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197521" y="792861"/>
            <a:ext cx="1881716" cy="269875"/>
          </a:xfrm>
        </p:spPr>
        <p:txBody>
          <a:bodyPr>
            <a:noAutofit/>
          </a:bodyPr>
          <a:lstStyle>
            <a:lvl1pPr marL="0" indent="0" algn="ctr">
              <a:buNone/>
              <a:defRPr sz="1200" b="1" cap="all" baseline="0"/>
            </a:lvl1pPr>
            <a:lvl2pPr marL="514350" indent="0">
              <a:buNone/>
              <a:defRPr sz="1200"/>
            </a:lvl2pPr>
            <a:lvl3pPr marL="1024128" indent="0">
              <a:buNone/>
              <a:defRPr sz="1200"/>
            </a:lvl3pPr>
            <a:lvl4pPr marL="1536192" indent="0">
              <a:buNone/>
              <a:defRPr sz="1200"/>
            </a:lvl4pPr>
            <a:lvl5pPr marL="2048256" indent="0">
              <a:buNone/>
              <a:defRPr sz="1200"/>
            </a:lvl5pPr>
          </a:lstStyle>
          <a:p>
            <a:pPr lvl="0"/>
            <a:r>
              <a:rPr lang="en-US"/>
              <a:t>ADD TEXT </a:t>
            </a: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9DCBE9C3-F4A2-C61D-F222-B713D947049F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113189" y="792861"/>
            <a:ext cx="1881716" cy="269875"/>
          </a:xfrm>
        </p:spPr>
        <p:txBody>
          <a:bodyPr>
            <a:noAutofit/>
          </a:bodyPr>
          <a:lstStyle>
            <a:lvl1pPr marL="0" indent="0" algn="ctr">
              <a:buNone/>
              <a:defRPr sz="1200" b="1" cap="all" baseline="0"/>
            </a:lvl1pPr>
            <a:lvl2pPr marL="514350" indent="0">
              <a:buNone/>
              <a:defRPr sz="1200"/>
            </a:lvl2pPr>
            <a:lvl3pPr marL="1024128" indent="0">
              <a:buNone/>
              <a:defRPr sz="1200"/>
            </a:lvl3pPr>
            <a:lvl4pPr marL="1536192" indent="0">
              <a:buNone/>
              <a:defRPr sz="1200"/>
            </a:lvl4pPr>
            <a:lvl5pPr marL="2048256" indent="0">
              <a:buNone/>
              <a:defRPr sz="1200"/>
            </a:lvl5pPr>
          </a:lstStyle>
          <a:p>
            <a:pPr lvl="0"/>
            <a:r>
              <a:rPr lang="en-US"/>
              <a:t>ADD TEXT 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E1F55CCD-699B-2B4D-E012-47C5DD42B31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8028857" y="792861"/>
            <a:ext cx="1881716" cy="269875"/>
          </a:xfrm>
        </p:spPr>
        <p:txBody>
          <a:bodyPr>
            <a:noAutofit/>
          </a:bodyPr>
          <a:lstStyle>
            <a:lvl1pPr marL="0" indent="0" algn="ctr">
              <a:buNone/>
              <a:defRPr sz="1200" b="1" cap="all" baseline="0"/>
            </a:lvl1pPr>
            <a:lvl2pPr marL="514350" indent="0">
              <a:buNone/>
              <a:defRPr sz="1200"/>
            </a:lvl2pPr>
            <a:lvl3pPr marL="1024128" indent="0">
              <a:buNone/>
              <a:defRPr sz="1200"/>
            </a:lvl3pPr>
            <a:lvl4pPr marL="1536192" indent="0">
              <a:buNone/>
              <a:defRPr sz="1200"/>
            </a:lvl4pPr>
            <a:lvl5pPr marL="2048256" indent="0">
              <a:buNone/>
              <a:defRPr sz="1200"/>
            </a:lvl5pPr>
          </a:lstStyle>
          <a:p>
            <a:pPr lvl="0"/>
            <a:r>
              <a:rPr lang="en-US"/>
              <a:t>ADD TEXT </a:t>
            </a:r>
          </a:p>
        </p:txBody>
      </p:sp>
      <p:sp>
        <p:nvSpPr>
          <p:cNvPr id="19" name="Text Placeholder 13">
            <a:extLst>
              <a:ext uri="{FF2B5EF4-FFF2-40B4-BE49-F238E27FC236}">
                <a16:creationId xmlns:a16="http://schemas.microsoft.com/office/drawing/2014/main" id="{10108122-0114-4233-1E31-7A47E98464DC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944525" y="792861"/>
            <a:ext cx="1881716" cy="269875"/>
          </a:xfrm>
        </p:spPr>
        <p:txBody>
          <a:bodyPr>
            <a:noAutofit/>
          </a:bodyPr>
          <a:lstStyle>
            <a:lvl1pPr marL="0" indent="0" algn="ctr">
              <a:buNone/>
              <a:defRPr sz="1200" b="1" cap="all" baseline="0"/>
            </a:lvl1pPr>
            <a:lvl2pPr marL="514350" indent="0">
              <a:buNone/>
              <a:defRPr sz="1200"/>
            </a:lvl2pPr>
            <a:lvl3pPr marL="1024128" indent="0">
              <a:buNone/>
              <a:defRPr sz="1200"/>
            </a:lvl3pPr>
            <a:lvl4pPr marL="1536192" indent="0">
              <a:buNone/>
              <a:defRPr sz="1200"/>
            </a:lvl4pPr>
            <a:lvl5pPr marL="2048256" indent="0">
              <a:buNone/>
              <a:defRPr sz="1200"/>
            </a:lvl5pPr>
          </a:lstStyle>
          <a:p>
            <a:pPr lvl="0"/>
            <a:r>
              <a:rPr lang="en-US"/>
              <a:t>ADD TEXT 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46"/>
          </p:nvPr>
        </p:nvSpPr>
        <p:spPr>
          <a:xfrm>
            <a:off x="406400" y="6629400"/>
            <a:ext cx="2844800" cy="1828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C93A36-1BCE-4989-A484-BB2F32BA08F5}" type="datetimeFigureOut">
              <a:rPr lang="en-US" smtClean="0"/>
              <a:pPr/>
              <a:t>7/21/2026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7"/>
          </p:nvPr>
        </p:nvSpPr>
        <p:spPr>
          <a:xfrm>
            <a:off x="4165600" y="6629400"/>
            <a:ext cx="3860800" cy="1828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8"/>
          </p:nvPr>
        </p:nvSpPr>
        <p:spPr>
          <a:xfrm>
            <a:off x="8981016" y="6631641"/>
            <a:ext cx="2844800" cy="1828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3CB5F7B-7C15-41FD-9488-0FCC5C0A13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8" name="Instructional Text"/>
          <p:cNvSpPr/>
          <p:nvPr/>
        </p:nvSpPr>
        <p:spPr>
          <a:xfrm>
            <a:off x="12395200" y="-26670"/>
            <a:ext cx="1524000" cy="6858000"/>
          </a:xfrm>
          <a:prstGeom prst="roundRect">
            <a:avLst>
              <a:gd name="adj" fmla="val 6795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1200"/>
              </a:spcBef>
            </a:pPr>
            <a:r>
              <a:rPr lang="en-US" sz="1100" b="1" i="1" baseline="0" noProof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Note: </a:t>
            </a:r>
          </a:p>
          <a:p>
            <a:pPr>
              <a:spcBef>
                <a:spcPts val="1200"/>
              </a:spcBef>
            </a:pPr>
            <a:r>
              <a:rPr lang="en-US" sz="1100" b="1" i="1" baseline="0" noProof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You can print this template to use as a wall calendar.</a:t>
            </a:r>
            <a:r>
              <a:rPr lang="en-US" sz="1100" b="1" i="1" noProof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 You can also copy the slide for any month to add to your own presentation.</a:t>
            </a:r>
          </a:p>
        </p:txBody>
      </p:sp>
      <p:sp>
        <p:nvSpPr>
          <p:cNvPr id="26" name="Text Placeholder 21">
            <a:extLst>
              <a:ext uri="{FF2B5EF4-FFF2-40B4-BE49-F238E27FC236}">
                <a16:creationId xmlns:a16="http://schemas.microsoft.com/office/drawing/2014/main" id="{03480C92-D9DE-2600-8878-50CBD08BD44F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376914" y="108667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28" name="Text Placeholder 21">
            <a:extLst>
              <a:ext uri="{FF2B5EF4-FFF2-40B4-BE49-F238E27FC236}">
                <a16:creationId xmlns:a16="http://schemas.microsoft.com/office/drawing/2014/main" id="{F51EAE76-4288-740E-DD89-DE03A54894B6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2281853" y="108667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29" name="Text Placeholder 21">
            <a:extLst>
              <a:ext uri="{FF2B5EF4-FFF2-40B4-BE49-F238E27FC236}">
                <a16:creationId xmlns:a16="http://schemas.microsoft.com/office/drawing/2014/main" id="{6D33263F-1961-139C-5319-83CB070664D3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4197521" y="108667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0" name="Text Placeholder 21">
            <a:extLst>
              <a:ext uri="{FF2B5EF4-FFF2-40B4-BE49-F238E27FC236}">
                <a16:creationId xmlns:a16="http://schemas.microsoft.com/office/drawing/2014/main" id="{9E9EEF8E-ADA2-7360-2EC0-7837B51F2176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6113189" y="108667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1" name="Text Placeholder 21">
            <a:extLst>
              <a:ext uri="{FF2B5EF4-FFF2-40B4-BE49-F238E27FC236}">
                <a16:creationId xmlns:a16="http://schemas.microsoft.com/office/drawing/2014/main" id="{3C63D274-E2AF-CEC0-8477-3D812E82FD7F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8028857" y="108667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2" name="Text Placeholder 21">
            <a:extLst>
              <a:ext uri="{FF2B5EF4-FFF2-40B4-BE49-F238E27FC236}">
                <a16:creationId xmlns:a16="http://schemas.microsoft.com/office/drawing/2014/main" id="{581F3A84-9C5C-A2DE-A357-D33683918A34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9944525" y="108667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48C36CB0-8AFF-2D1A-2EB0-F8352DF978AA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376913" y="1313070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8148F11A-22AD-65C7-75F2-89A4D64A9748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2281852" y="1313070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5475E77E-C900-B918-F3AE-6820054B8A60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4197520" y="1313070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718133D1-A7BD-8153-486E-AB3B15A75DEB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6113188" y="1313070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FFD8146F-7AAE-E2A4-BF2B-175ABEC110EE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8028856" y="1313070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EFC900DC-085B-49F1-6BDF-327336632D12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944524" y="1313069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57" name="Text Placeholder 21">
            <a:extLst>
              <a:ext uri="{FF2B5EF4-FFF2-40B4-BE49-F238E27FC236}">
                <a16:creationId xmlns:a16="http://schemas.microsoft.com/office/drawing/2014/main" id="{50FADF55-BDEF-B4C3-2DA2-B09F5C1AEF7B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376914" y="200464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59" name="Text Placeholder 21">
            <a:extLst>
              <a:ext uri="{FF2B5EF4-FFF2-40B4-BE49-F238E27FC236}">
                <a16:creationId xmlns:a16="http://schemas.microsoft.com/office/drawing/2014/main" id="{D9847C35-4BFE-B1FA-0074-D42160C7A572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2281853" y="200464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63" name="Text Placeholder 21">
            <a:extLst>
              <a:ext uri="{FF2B5EF4-FFF2-40B4-BE49-F238E27FC236}">
                <a16:creationId xmlns:a16="http://schemas.microsoft.com/office/drawing/2014/main" id="{47A4B399-F7F6-EF07-63E1-BE2F5B5D3148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4197521" y="200464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792" name="Text Placeholder 21">
            <a:extLst>
              <a:ext uri="{FF2B5EF4-FFF2-40B4-BE49-F238E27FC236}">
                <a16:creationId xmlns:a16="http://schemas.microsoft.com/office/drawing/2014/main" id="{6B1314BC-A552-1840-9710-BDDE1721C949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6113189" y="200464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793" name="Text Placeholder 21">
            <a:extLst>
              <a:ext uri="{FF2B5EF4-FFF2-40B4-BE49-F238E27FC236}">
                <a16:creationId xmlns:a16="http://schemas.microsoft.com/office/drawing/2014/main" id="{06961B9A-6543-05BC-3D31-3632374C779C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8028857" y="200464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794" name="Text Placeholder 21">
            <a:extLst>
              <a:ext uri="{FF2B5EF4-FFF2-40B4-BE49-F238E27FC236}">
                <a16:creationId xmlns:a16="http://schemas.microsoft.com/office/drawing/2014/main" id="{8CDF7BF1-AC46-D0F2-9681-F5C6AAE65CE5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9944525" y="200464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795" name="Text Placeholder 2">
            <a:extLst>
              <a:ext uri="{FF2B5EF4-FFF2-40B4-BE49-F238E27FC236}">
                <a16:creationId xmlns:a16="http://schemas.microsoft.com/office/drawing/2014/main" id="{F9A6B7AA-B930-0BD5-073E-0FC0A36A80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6913" y="22310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796" name="Text Placeholder 2">
            <a:extLst>
              <a:ext uri="{FF2B5EF4-FFF2-40B4-BE49-F238E27FC236}">
                <a16:creationId xmlns:a16="http://schemas.microsoft.com/office/drawing/2014/main" id="{C28D3E4C-F3D3-BA87-CCE8-3DAF2A83D4F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281852" y="22310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797" name="Text Placeholder 2">
            <a:extLst>
              <a:ext uri="{FF2B5EF4-FFF2-40B4-BE49-F238E27FC236}">
                <a16:creationId xmlns:a16="http://schemas.microsoft.com/office/drawing/2014/main" id="{CB4BDD95-C248-A79B-0D87-168C6EE21C2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197520" y="22310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798" name="Text Placeholder 2">
            <a:extLst>
              <a:ext uri="{FF2B5EF4-FFF2-40B4-BE49-F238E27FC236}">
                <a16:creationId xmlns:a16="http://schemas.microsoft.com/office/drawing/2014/main" id="{E40E30EA-E7AC-769C-DFE9-2C2EE693F05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13188" y="22310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799" name="Text Placeholder 2">
            <a:extLst>
              <a:ext uri="{FF2B5EF4-FFF2-40B4-BE49-F238E27FC236}">
                <a16:creationId xmlns:a16="http://schemas.microsoft.com/office/drawing/2014/main" id="{A16AB2F0-CD53-FB09-4A6F-D7C8D905F5E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028856" y="22310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00" name="Text Placeholder 2">
            <a:extLst>
              <a:ext uri="{FF2B5EF4-FFF2-40B4-BE49-F238E27FC236}">
                <a16:creationId xmlns:a16="http://schemas.microsoft.com/office/drawing/2014/main" id="{202D130A-2872-A51F-5078-92225CB7C11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944524" y="22310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01" name="Text Placeholder 21">
            <a:extLst>
              <a:ext uri="{FF2B5EF4-FFF2-40B4-BE49-F238E27FC236}">
                <a16:creationId xmlns:a16="http://schemas.microsoft.com/office/drawing/2014/main" id="{8EAB2E23-034A-FA45-DB9C-F2BC05A4B735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376914" y="292765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02" name="Text Placeholder 21">
            <a:extLst>
              <a:ext uri="{FF2B5EF4-FFF2-40B4-BE49-F238E27FC236}">
                <a16:creationId xmlns:a16="http://schemas.microsoft.com/office/drawing/2014/main" id="{95F165C5-EE2F-32A4-09CC-8BC5B02245E6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2281853" y="292765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03" name="Text Placeholder 21">
            <a:extLst>
              <a:ext uri="{FF2B5EF4-FFF2-40B4-BE49-F238E27FC236}">
                <a16:creationId xmlns:a16="http://schemas.microsoft.com/office/drawing/2014/main" id="{99D35894-B0DF-5972-67C3-86CA510BC5BE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4197521" y="292765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04" name="Text Placeholder 21">
            <a:extLst>
              <a:ext uri="{FF2B5EF4-FFF2-40B4-BE49-F238E27FC236}">
                <a16:creationId xmlns:a16="http://schemas.microsoft.com/office/drawing/2014/main" id="{337B590D-A9FA-A6A8-7C97-424B9F0684C9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6113189" y="292765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05" name="Text Placeholder 21">
            <a:extLst>
              <a:ext uri="{FF2B5EF4-FFF2-40B4-BE49-F238E27FC236}">
                <a16:creationId xmlns:a16="http://schemas.microsoft.com/office/drawing/2014/main" id="{C1C6EA46-FD75-E704-09F2-0929AEDAE6B0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8028857" y="292765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06" name="Text Placeholder 21">
            <a:extLst>
              <a:ext uri="{FF2B5EF4-FFF2-40B4-BE49-F238E27FC236}">
                <a16:creationId xmlns:a16="http://schemas.microsoft.com/office/drawing/2014/main" id="{0DC3C1DB-6C74-76C6-7204-2B0C3CE7FA2D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9944525" y="2927650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07" name="Text Placeholder 2">
            <a:extLst>
              <a:ext uri="{FF2B5EF4-FFF2-40B4-BE49-F238E27FC236}">
                <a16:creationId xmlns:a16="http://schemas.microsoft.com/office/drawing/2014/main" id="{A5474F26-B208-3698-1C84-61890F45402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76913" y="31454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08" name="Text Placeholder 2">
            <a:extLst>
              <a:ext uri="{FF2B5EF4-FFF2-40B4-BE49-F238E27FC236}">
                <a16:creationId xmlns:a16="http://schemas.microsoft.com/office/drawing/2014/main" id="{7B017046-8547-43A9-FA49-CDB9384ED1D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281852" y="31454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09" name="Text Placeholder 2">
            <a:extLst>
              <a:ext uri="{FF2B5EF4-FFF2-40B4-BE49-F238E27FC236}">
                <a16:creationId xmlns:a16="http://schemas.microsoft.com/office/drawing/2014/main" id="{61BF3790-59F2-42A9-8F1B-E192E3579DD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197520" y="31454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10" name="Text Placeholder 2">
            <a:extLst>
              <a:ext uri="{FF2B5EF4-FFF2-40B4-BE49-F238E27FC236}">
                <a16:creationId xmlns:a16="http://schemas.microsoft.com/office/drawing/2014/main" id="{762FB43A-228A-E0B5-3826-59966425686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113188" y="31454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11" name="Text Placeholder 2">
            <a:extLst>
              <a:ext uri="{FF2B5EF4-FFF2-40B4-BE49-F238E27FC236}">
                <a16:creationId xmlns:a16="http://schemas.microsoft.com/office/drawing/2014/main" id="{B15738A2-B5B6-0633-64AF-66563A29D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028856" y="31454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12" name="Text Placeholder 2">
            <a:extLst>
              <a:ext uri="{FF2B5EF4-FFF2-40B4-BE49-F238E27FC236}">
                <a16:creationId xmlns:a16="http://schemas.microsoft.com/office/drawing/2014/main" id="{6F8092EF-D2A1-7D38-C847-7E713414DD3A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944524" y="31454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13" name="Text Placeholder 21">
            <a:extLst>
              <a:ext uri="{FF2B5EF4-FFF2-40B4-BE49-F238E27FC236}">
                <a16:creationId xmlns:a16="http://schemas.microsoft.com/office/drawing/2014/main" id="{089883F6-2E5B-FE13-5EFF-7CE41B82E406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376914" y="3852832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14" name="Text Placeholder 21">
            <a:extLst>
              <a:ext uri="{FF2B5EF4-FFF2-40B4-BE49-F238E27FC236}">
                <a16:creationId xmlns:a16="http://schemas.microsoft.com/office/drawing/2014/main" id="{3E7399A5-6A90-4D5A-2E95-453829853342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2281853" y="3852832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15" name="Text Placeholder 21">
            <a:extLst>
              <a:ext uri="{FF2B5EF4-FFF2-40B4-BE49-F238E27FC236}">
                <a16:creationId xmlns:a16="http://schemas.microsoft.com/office/drawing/2014/main" id="{8032865A-6B17-4CF9-AD57-759FAA8C14B1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4197521" y="3852832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16" name="Text Placeholder 21">
            <a:extLst>
              <a:ext uri="{FF2B5EF4-FFF2-40B4-BE49-F238E27FC236}">
                <a16:creationId xmlns:a16="http://schemas.microsoft.com/office/drawing/2014/main" id="{7BEDF1B7-2101-58EB-173B-560B50B1D7C2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6113189" y="3852832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17" name="Text Placeholder 21">
            <a:extLst>
              <a:ext uri="{FF2B5EF4-FFF2-40B4-BE49-F238E27FC236}">
                <a16:creationId xmlns:a16="http://schemas.microsoft.com/office/drawing/2014/main" id="{EE8D67CC-97B1-9ED7-F064-6B0F24CE457F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8028857" y="3852832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18" name="Text Placeholder 21">
            <a:extLst>
              <a:ext uri="{FF2B5EF4-FFF2-40B4-BE49-F238E27FC236}">
                <a16:creationId xmlns:a16="http://schemas.microsoft.com/office/drawing/2014/main" id="{B9ECC4C1-5268-5D5B-5858-CE7528C3B161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9944525" y="3852832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19" name="Text Placeholder 2">
            <a:extLst>
              <a:ext uri="{FF2B5EF4-FFF2-40B4-BE49-F238E27FC236}">
                <a16:creationId xmlns:a16="http://schemas.microsoft.com/office/drawing/2014/main" id="{31DEBA60-C4CA-7C7D-342B-F53B369078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6913" y="40598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20" name="Text Placeholder 2">
            <a:extLst>
              <a:ext uri="{FF2B5EF4-FFF2-40B4-BE49-F238E27FC236}">
                <a16:creationId xmlns:a16="http://schemas.microsoft.com/office/drawing/2014/main" id="{12F44D2C-4302-E514-46AC-29BCCACD7F0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281852" y="40598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21" name="Text Placeholder 2">
            <a:extLst>
              <a:ext uri="{FF2B5EF4-FFF2-40B4-BE49-F238E27FC236}">
                <a16:creationId xmlns:a16="http://schemas.microsoft.com/office/drawing/2014/main" id="{B9B6E657-14B4-E24E-057B-E09759AF844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197520" y="40598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22" name="Text Placeholder 2">
            <a:extLst>
              <a:ext uri="{FF2B5EF4-FFF2-40B4-BE49-F238E27FC236}">
                <a16:creationId xmlns:a16="http://schemas.microsoft.com/office/drawing/2014/main" id="{854579A2-F6AB-ED01-34A1-6B541D886E0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113188" y="40598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23" name="Text Placeholder 2">
            <a:extLst>
              <a:ext uri="{FF2B5EF4-FFF2-40B4-BE49-F238E27FC236}">
                <a16:creationId xmlns:a16="http://schemas.microsoft.com/office/drawing/2014/main" id="{156DDCCC-A9F7-F3E3-4CF3-317FEE423D1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28856" y="40598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24" name="Text Placeholder 2">
            <a:extLst>
              <a:ext uri="{FF2B5EF4-FFF2-40B4-BE49-F238E27FC236}">
                <a16:creationId xmlns:a16="http://schemas.microsoft.com/office/drawing/2014/main" id="{25414524-86C7-8078-113D-97DBD4CE534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944524" y="40598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25" name="Text Placeholder 21">
            <a:extLst>
              <a:ext uri="{FF2B5EF4-FFF2-40B4-BE49-F238E27FC236}">
                <a16:creationId xmlns:a16="http://schemas.microsoft.com/office/drawing/2014/main" id="{89CBB617-0247-E111-7E3F-7F6697D12C53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376914" y="4756627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26" name="Text Placeholder 21">
            <a:extLst>
              <a:ext uri="{FF2B5EF4-FFF2-40B4-BE49-F238E27FC236}">
                <a16:creationId xmlns:a16="http://schemas.microsoft.com/office/drawing/2014/main" id="{DBEC3A21-47F2-B01A-D2D4-AB4E9A600191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2281853" y="4756627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27" name="Text Placeholder 21">
            <a:extLst>
              <a:ext uri="{FF2B5EF4-FFF2-40B4-BE49-F238E27FC236}">
                <a16:creationId xmlns:a16="http://schemas.microsoft.com/office/drawing/2014/main" id="{507F4AA4-EE83-1892-692C-3ECFB16727B0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4197521" y="4756627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45" name="Text Placeholder 21">
            <a:extLst>
              <a:ext uri="{FF2B5EF4-FFF2-40B4-BE49-F238E27FC236}">
                <a16:creationId xmlns:a16="http://schemas.microsoft.com/office/drawing/2014/main" id="{5E3F98DA-EF04-A9E4-D257-F0C2997ED6B3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6113189" y="4756627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46" name="Text Placeholder 21">
            <a:extLst>
              <a:ext uri="{FF2B5EF4-FFF2-40B4-BE49-F238E27FC236}">
                <a16:creationId xmlns:a16="http://schemas.microsoft.com/office/drawing/2014/main" id="{0AABE093-C6A8-02E2-42C9-B74FEA5D1FFE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8028857" y="4756627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47" name="Text Placeholder 21">
            <a:extLst>
              <a:ext uri="{FF2B5EF4-FFF2-40B4-BE49-F238E27FC236}">
                <a16:creationId xmlns:a16="http://schemas.microsoft.com/office/drawing/2014/main" id="{AB043392-85B4-A084-B070-EA98B1A9E45F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9944525" y="4756627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48" name="Text Placeholder 2">
            <a:extLst>
              <a:ext uri="{FF2B5EF4-FFF2-40B4-BE49-F238E27FC236}">
                <a16:creationId xmlns:a16="http://schemas.microsoft.com/office/drawing/2014/main" id="{A5E901E7-1559-CF4D-D248-ED28393A9C9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913" y="49742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49" name="Text Placeholder 2">
            <a:extLst>
              <a:ext uri="{FF2B5EF4-FFF2-40B4-BE49-F238E27FC236}">
                <a16:creationId xmlns:a16="http://schemas.microsoft.com/office/drawing/2014/main" id="{0132E90F-9C5D-EA01-2E8B-ECC573CB92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281852" y="49742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50" name="Text Placeholder 2">
            <a:extLst>
              <a:ext uri="{FF2B5EF4-FFF2-40B4-BE49-F238E27FC236}">
                <a16:creationId xmlns:a16="http://schemas.microsoft.com/office/drawing/2014/main" id="{576E98CF-C715-0321-5A94-328C1F65B03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197520" y="49742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51" name="Text Placeholder 2">
            <a:extLst>
              <a:ext uri="{FF2B5EF4-FFF2-40B4-BE49-F238E27FC236}">
                <a16:creationId xmlns:a16="http://schemas.microsoft.com/office/drawing/2014/main" id="{A26E205A-2564-1C8F-C8C0-D231C550FDD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13188" y="49742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52" name="Text Placeholder 2">
            <a:extLst>
              <a:ext uri="{FF2B5EF4-FFF2-40B4-BE49-F238E27FC236}">
                <a16:creationId xmlns:a16="http://schemas.microsoft.com/office/drawing/2014/main" id="{24E604DB-03C5-FEE3-3176-3128BF016F1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028856" y="49742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53" name="Text Placeholder 2">
            <a:extLst>
              <a:ext uri="{FF2B5EF4-FFF2-40B4-BE49-F238E27FC236}">
                <a16:creationId xmlns:a16="http://schemas.microsoft.com/office/drawing/2014/main" id="{670747EF-1D62-A232-D800-FA55767C9D2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944524" y="4974231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1854" name="Text Placeholder 21">
            <a:extLst>
              <a:ext uri="{FF2B5EF4-FFF2-40B4-BE49-F238E27FC236}">
                <a16:creationId xmlns:a16="http://schemas.microsoft.com/office/drawing/2014/main" id="{1740C345-F7BC-80C7-1A35-A7E38962252A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376914" y="568180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1855" name="Text Placeholder 2">
            <a:extLst>
              <a:ext uri="{FF2B5EF4-FFF2-40B4-BE49-F238E27FC236}">
                <a16:creationId xmlns:a16="http://schemas.microsoft.com/office/drawing/2014/main" id="{ECE3C870-86D3-FF54-18CB-F54B8DD43E1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6913" y="5897775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65" name="Text Placeholder 21">
            <a:extLst>
              <a:ext uri="{FF2B5EF4-FFF2-40B4-BE49-F238E27FC236}">
                <a16:creationId xmlns:a16="http://schemas.microsoft.com/office/drawing/2014/main" id="{D82A19B0-6D34-5158-1EAF-6B17A889A875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2281853" y="568180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69" name="Text Placeholder 21">
            <a:extLst>
              <a:ext uri="{FF2B5EF4-FFF2-40B4-BE49-F238E27FC236}">
                <a16:creationId xmlns:a16="http://schemas.microsoft.com/office/drawing/2014/main" id="{82AB8DCC-3A5B-2516-CCC8-8910A0B5A53D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4197521" y="568180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75" name="Text Placeholder 21">
            <a:extLst>
              <a:ext uri="{FF2B5EF4-FFF2-40B4-BE49-F238E27FC236}">
                <a16:creationId xmlns:a16="http://schemas.microsoft.com/office/drawing/2014/main" id="{06967F1F-BB4D-6E97-E1B5-BE739B4989B1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6113189" y="568180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76" name="Text Placeholder 21">
            <a:extLst>
              <a:ext uri="{FF2B5EF4-FFF2-40B4-BE49-F238E27FC236}">
                <a16:creationId xmlns:a16="http://schemas.microsoft.com/office/drawing/2014/main" id="{3BC676C8-0B41-5199-57BE-B2A28DB15751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8028857" y="568180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77" name="Text Placeholder 21">
            <a:extLst>
              <a:ext uri="{FF2B5EF4-FFF2-40B4-BE49-F238E27FC236}">
                <a16:creationId xmlns:a16="http://schemas.microsoft.com/office/drawing/2014/main" id="{7EB32C30-21EF-CD40-5AF2-726250F19C6F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9944525" y="5681809"/>
            <a:ext cx="1881292" cy="211307"/>
          </a:xfrm>
        </p:spPr>
        <p:txBody>
          <a:bodyPr anchor="ctr">
            <a:noAutofit/>
          </a:bodyPr>
          <a:lstStyle>
            <a:lvl1pPr marL="0" indent="0">
              <a:buNone/>
              <a:defRPr sz="1300"/>
            </a:lvl1pPr>
            <a:lvl2pPr marL="514350" indent="0">
              <a:buNone/>
              <a:defRPr sz="1300"/>
            </a:lvl2pPr>
            <a:lvl3pPr marL="1024128" indent="0">
              <a:buNone/>
              <a:defRPr sz="1300"/>
            </a:lvl3pPr>
            <a:lvl4pPr marL="1536192" indent="0">
              <a:buNone/>
              <a:defRPr sz="1300"/>
            </a:lvl4pPr>
            <a:lvl5pPr marL="2048256" indent="0">
              <a:buNone/>
              <a:defRPr sz="1300"/>
            </a:lvl5pPr>
          </a:lstStyle>
          <a:p>
            <a:pPr lvl="0"/>
            <a:r>
              <a:rPr lang="en-US"/>
              <a:t>Text</a:t>
            </a:r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4C561879-974C-5A81-7292-98A27E11C847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2281852" y="5897775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7D2012F1-A54E-C1D5-CF2F-BBE5C736C8A7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4197520" y="5897775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81" name="Text Placeholder 2">
            <a:extLst>
              <a:ext uri="{FF2B5EF4-FFF2-40B4-BE49-F238E27FC236}">
                <a16:creationId xmlns:a16="http://schemas.microsoft.com/office/drawing/2014/main" id="{481DA71A-A87E-131A-4AD6-5E1D0E6D2C43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6113188" y="5897775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82" name="Text Placeholder 2">
            <a:extLst>
              <a:ext uri="{FF2B5EF4-FFF2-40B4-BE49-F238E27FC236}">
                <a16:creationId xmlns:a16="http://schemas.microsoft.com/office/drawing/2014/main" id="{1B5A66C9-C7F7-C9AA-461B-BC4E012AD967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8028856" y="5897775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  <p:sp>
        <p:nvSpPr>
          <p:cNvPr id="83" name="Text Placeholder 2">
            <a:extLst>
              <a:ext uri="{FF2B5EF4-FFF2-40B4-BE49-F238E27FC236}">
                <a16:creationId xmlns:a16="http://schemas.microsoft.com/office/drawing/2014/main" id="{8E23917F-F330-D83B-EC4B-82AE9051D7ED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9944524" y="5897775"/>
            <a:ext cx="1837267" cy="686371"/>
          </a:xfrm>
        </p:spPr>
        <p:txBody>
          <a:bodyPr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900">
                <a:solidFill>
                  <a:schemeClr val="tx2"/>
                </a:solidFill>
              </a:defRPr>
            </a:lvl1pPr>
            <a:lvl2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2pPr>
            <a:lvl3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3pPr>
            <a:lvl4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4pPr>
            <a:lvl5pPr marL="0" indent="0">
              <a:lnSpc>
                <a:spcPct val="85000"/>
              </a:lnSpc>
              <a:spcBef>
                <a:spcPts val="0"/>
              </a:spcBef>
              <a:buNone/>
              <a:defRPr sz="900"/>
            </a:lvl5pPr>
          </a:lstStyle>
          <a:p>
            <a:pPr lvl="0"/>
            <a:r>
              <a:rPr lang="en-US" noProof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529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02472C7E-7C4E-A54B-B12E-8AF668B9B4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04966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7F0CFB6-1970-F547-9805-159DC3D906B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6520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4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14532EF4-3D67-6944-9514-676849A9556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837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341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/Y_6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E5DC-7D63-DF48-9E5C-D85B8F0CA54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EC6FAC8B-692C-1F4A-9FD2-E3FD2E0C33C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3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08474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Navy_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4E5D-E1B0-CE45-B0A9-2405906F1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1270" y="1600200"/>
            <a:ext cx="7073693" cy="3687417"/>
          </a:xfrm>
        </p:spPr>
        <p:txBody>
          <a:bodyPr anchor="ctr" anchorCtr="0"/>
          <a:lstStyle>
            <a:lvl1pPr algn="l">
              <a:defRPr sz="54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14D5D-9A12-4C41-AB81-D8D1333F8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04BC8A13-8650-2F4A-AC1B-20BC19933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2237"/>
          <a:stretch/>
        </p:blipFill>
        <p:spPr>
          <a:xfrm>
            <a:off x="369065" y="6188074"/>
            <a:ext cx="494536" cy="471201"/>
          </a:xfrm>
          <a:prstGeom prst="rect">
            <a:avLst/>
          </a:prstGeom>
          <a:noFill/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7A305159-05FA-644C-91DA-6A782237273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5290" y="0"/>
            <a:ext cx="3526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169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24850-561D-454C-8532-4D61E654EC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913BE2-C64F-4CC1-A0B9-B3C443F665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083370-11FE-4898-A756-98681FC2D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605B7-FFE9-4EBF-A950-0EBA4DD7E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A0B0A-CD6E-45D0-8A0A-4B1B1EFC2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2630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C074F-79B4-49F6-9589-040204235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8980-D592-461E-87E2-19B878C394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6A902-F1B8-4157-A70C-05B5BD997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6E6A2-1F22-4A7B-8743-7022D41E5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21E52-A470-4B1C-B668-6EAF0A0AE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0715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63564-34E3-4639-942E-23C654A6D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25C3DA-ECC2-4F4B-8CEF-26348BDA0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C96F1A-CC0E-44E2-90E6-EBBA0AD57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C4DB88-5125-4316-9761-68B4960F1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EBFF1-6A6D-4268-BA1C-20B6F645D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72325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3F4BC-68DA-4E5F-80A9-5B6E4576F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D2BA4-514E-4AB3-85C3-C36EB1C6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0A7CC3-FCF6-461C-AFCC-5F794175D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A987AB-B979-4C8F-8493-2BACD0525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B6429-7D88-47D8-9AFF-B6C7C41DD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D60149-3790-4E8C-ACDB-95E0FA5D1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17783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3CD92-928A-49DE-AFBE-BDDB5243B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CA445C-3455-4EB2-9D1D-FE57571D0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2DABE6-3B47-479C-9A4D-8B46EA38B0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867BBF-6ADD-4903-8BB3-408C9167B3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BF4B9B-DAB7-4668-808E-53289CCE4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714CD9-C838-45DA-8B55-1DCF69E24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96A41D-CAEF-49E4-96DE-084D7BEBB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45C996-CBF4-443F-AA7D-A88EFEB58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85574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0CE3D-C453-4ACE-8210-829EB3D78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CEA6B3-A947-4D30-9528-8DEE14639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4694F2-1CAE-40AD-9FCC-56DAD3FC9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5AF9F-5136-41C3-8601-74629D6C7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72054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26FAC0-2FC1-4B12-A525-194EF26B5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B5D7DC-77AC-4839-9CD4-69D78B301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D185A7-EBCB-4B4D-AC9B-4782BCB9C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7924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FD547-20C7-4314-B667-900990DED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D420A-7CE8-4F0A-9F72-4231FA21A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F75732-5A81-44C9-8CBF-0494049B1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29209B-603B-469A-B32A-D6195E487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85F07C-4BE5-4292-935F-D4B2CEC04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9311A2-EE42-4756-BE1E-A6760A80A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19237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037EE-6683-49D2-9FB4-1409890C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613555-8AB3-4E81-834D-235FA579AB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208606-2526-4271-BA9F-1C35FC6555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00E103-9FF5-4B50-AFA2-6CD730BA7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9452E-2856-40D9-B074-F266B4FD4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74790-E38B-410C-9A25-9DC5D2F45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00076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9C417-79C6-4F8E-AFAB-E39963AEA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09BCC5-F511-42E8-BF6A-42AC96ECBD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6B5DF4-9062-402E-8DC5-00F3BE9D0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CC24E-17AD-4132-8255-570C903DB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63DD6-BC9B-44D5-A89F-19B1E6B7A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3945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4CDC55-5196-4DA5-A36B-A0ADF86BC5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DC3FB-9AD2-48CB-8FA0-D47246915D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86F45-7890-4BF4-9482-D917423DD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1FB46-6C70-423A-BF99-C3F521035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AA5BA8-3A1E-4167-AF21-1C8C75048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20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A24567-35BB-F34C-BE28-2F27CD24E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4" y="457200"/>
            <a:ext cx="8507412" cy="1143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1894BC-F12D-D64A-B25C-00D4DE20F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3863" y="1600199"/>
            <a:ext cx="8507412" cy="443547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E3F34-D11C-3540-B14F-649A3DCD4A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22606" y="6362700"/>
            <a:ext cx="5173394" cy="4953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8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PowerPoint template guidelines and examples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719F2-77FF-6F4D-8225-B37BCFBB29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31275" y="6362700"/>
            <a:ext cx="2833688" cy="4953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1ADE5DC-7D63-DF48-9E5C-D85B8F0CA5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94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8" r:id="rId1"/>
    <p:sldLayoutId id="2147484349" r:id="rId2"/>
    <p:sldLayoutId id="214748435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4351" r:id="rId19"/>
    <p:sldLayoutId id="2147483676" r:id="rId20"/>
    <p:sldLayoutId id="2147483703" r:id="rId21"/>
    <p:sldLayoutId id="2147483677" r:id="rId22"/>
    <p:sldLayoutId id="2147484352" r:id="rId23"/>
    <p:sldLayoutId id="2147484353" r:id="rId24"/>
    <p:sldLayoutId id="2147484354" r:id="rId25"/>
    <p:sldLayoutId id="2147484355" r:id="rId26"/>
    <p:sldLayoutId id="2147484356" r:id="rId27"/>
    <p:sldLayoutId id="2147484357" r:id="rId28"/>
    <p:sldLayoutId id="2147484358" r:id="rId29"/>
    <p:sldLayoutId id="2147484359" r:id="rId30"/>
    <p:sldLayoutId id="2147484360" r:id="rId31"/>
    <p:sldLayoutId id="2147484361" r:id="rId32"/>
    <p:sldLayoutId id="2147484362" r:id="rId33"/>
    <p:sldLayoutId id="2147484363" r:id="rId34"/>
    <p:sldLayoutId id="2147484364" r:id="rId35"/>
    <p:sldLayoutId id="2147484365" r:id="rId36"/>
    <p:sldLayoutId id="2147484366" r:id="rId37"/>
    <p:sldLayoutId id="2147484367" r:id="rId38"/>
    <p:sldLayoutId id="2147484368" r:id="rId39"/>
    <p:sldLayoutId id="2147484369" r:id="rId40"/>
    <p:sldLayoutId id="2147484370" r:id="rId41"/>
    <p:sldLayoutId id="2147484191" r:id="rId42"/>
    <p:sldLayoutId id="2147484193" r:id="rId43"/>
    <p:sldLayoutId id="2147484194" r:id="rId44"/>
    <p:sldLayoutId id="2147483697" r:id="rId45"/>
    <p:sldLayoutId id="2147483704" r:id="rId46"/>
    <p:sldLayoutId id="2147483705" r:id="rId47"/>
    <p:sldLayoutId id="2147483706" r:id="rId48"/>
    <p:sldLayoutId id="2147483708" r:id="rId49"/>
    <p:sldLayoutId id="2147483713" r:id="rId50"/>
  </p:sldLayoutIdLst>
  <p:hf sldNum="0"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j-lt"/>
          <a:ea typeface="+mn-ea"/>
          <a:cs typeface="Arial" panose="020B0604020202020204" pitchFamily="34" charset="0"/>
        </a:defRPr>
      </a:lvl1pPr>
      <a:lvl2pPr marL="0" indent="0" algn="l" defTabSz="914400" rtl="0" eaLnBrk="1" latinLnBrk="0" hangingPunct="1">
        <a:lnSpc>
          <a:spcPct val="110000"/>
        </a:lnSpc>
        <a:spcBef>
          <a:spcPts val="0"/>
        </a:spcBef>
        <a:spcAft>
          <a:spcPts val="1200"/>
        </a:spcAft>
        <a:buFont typeface="Arial" panose="020B0604020202020204" pitchFamily="34" charset="0"/>
        <a:buNone/>
        <a:tabLst/>
        <a:defRPr sz="20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28650" indent="-280988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SzPct val="70000"/>
        <a:buFont typeface=".Lucida Grande UI Regular"/>
        <a:buChar char="◆"/>
        <a:tabLst/>
        <a:defRPr sz="20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920750" indent="-233363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tabLst/>
        <a:defRPr sz="20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7950" indent="-4572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System Font Regular"/>
        <a:buChar char="—"/>
        <a:tabLst/>
        <a:defRPr sz="20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288">
          <p15:clr>
            <a:srgbClr val="F26B43"/>
          </p15:clr>
        </p15:guide>
        <p15:guide id="4" orient="horz" pos="1008">
          <p15:clr>
            <a:srgbClr val="F26B43"/>
          </p15:clr>
        </p15:guide>
        <p15:guide id="5" pos="267">
          <p15:clr>
            <a:srgbClr val="F26B43"/>
          </p15:clr>
        </p15:guide>
        <p15:guide id="6" orient="horz" pos="4008">
          <p15:clr>
            <a:srgbClr val="F26B43"/>
          </p15:clr>
        </p15:guide>
        <p15:guide id="7" pos="7411">
          <p15:clr>
            <a:srgbClr val="F26B43"/>
          </p15:clr>
        </p15:guide>
        <p15:guide id="8" pos="5626">
          <p15:clr>
            <a:srgbClr val="F26B43"/>
          </p15:clr>
        </p15:guide>
        <p15:guide id="9" pos="2053">
          <p15:clr>
            <a:srgbClr val="F26B43"/>
          </p15:clr>
        </p15:guide>
        <p15:guide id="11" orient="horz" pos="1558">
          <p15:clr>
            <a:srgbClr val="F26B43"/>
          </p15:clr>
        </p15:guide>
        <p15:guide id="13" orient="horz" pos="3802">
          <p15:clr>
            <a:srgbClr val="F26B43"/>
          </p15:clr>
        </p15:guide>
        <p15:guide id="1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8AC2A5-62DC-408E-8C60-A29519769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9D3C34-5429-450C-8664-6517CD886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37705-6AD2-4105-BC91-622561F55B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83553-5497-46A3-A2BD-FA29BBB94474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71892-D850-434E-A1AA-FDFA8C6E9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BAF18-9880-4CA0-A8C7-B9350C7D30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23B09-4FA0-491E-AB91-1ADC39B9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048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2" r:id="rId1"/>
    <p:sldLayoutId id="2147484373" r:id="rId2"/>
    <p:sldLayoutId id="2147484374" r:id="rId3"/>
    <p:sldLayoutId id="2147484375" r:id="rId4"/>
    <p:sldLayoutId id="2147484376" r:id="rId5"/>
    <p:sldLayoutId id="2147484377" r:id="rId6"/>
    <p:sldLayoutId id="2147484378" r:id="rId7"/>
    <p:sldLayoutId id="2147484379" r:id="rId8"/>
    <p:sldLayoutId id="2147484380" r:id="rId9"/>
    <p:sldLayoutId id="2147484381" r:id="rId10"/>
    <p:sldLayoutId id="21474843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kofc.org/traini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kofc.org/resources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D38E789-2C61-1C2A-1223-27BB7D922C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472" y="703571"/>
            <a:ext cx="5101277" cy="56667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2B7666-D66C-4453-9C04-344450CE25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7006" y="3117918"/>
            <a:ext cx="9593263" cy="1409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  <a:latin typeface="+mn-lt"/>
                <a:cs typeface="Arial"/>
              </a:rPr>
              <a:t>Team New Hampshire</a:t>
            </a:r>
            <a:br>
              <a:rPr lang="en-US" dirty="0">
                <a:solidFill>
                  <a:schemeClr val="bg1"/>
                </a:solidFill>
                <a:latin typeface="+mn-lt"/>
                <a:cs typeface="Arial"/>
              </a:rPr>
            </a:br>
            <a:r>
              <a:rPr lang="en-US" dirty="0">
                <a:solidFill>
                  <a:schemeClr val="bg1"/>
                </a:solidFill>
                <a:latin typeface="+mn-lt"/>
                <a:cs typeface="Arial"/>
              </a:rPr>
              <a:t>District Deputy Orientation 2026-2027</a:t>
            </a:r>
            <a:br>
              <a:rPr lang="en-US" dirty="0">
                <a:solidFill>
                  <a:schemeClr val="bg1"/>
                </a:solidFill>
                <a:latin typeface="+mn-lt"/>
                <a:cs typeface="Arial"/>
              </a:rPr>
            </a:br>
            <a:endParaRPr lang="en-US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D3EAD-B54B-C033-649C-686EEA50AA67}"/>
              </a:ext>
            </a:extLst>
          </p:cNvPr>
          <p:cNvSpPr txBox="1">
            <a:spLocks/>
          </p:cNvSpPr>
          <p:nvPr/>
        </p:nvSpPr>
        <p:spPr>
          <a:xfrm>
            <a:off x="382251" y="5090778"/>
            <a:ext cx="11242774" cy="1063651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28650" indent="-280988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SzPct val="70000"/>
              <a:buFont typeface=".Lucida Grande UI Regular"/>
              <a:buChar char="◆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20750" indent="-2333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7950" indent="-4572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—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Raymond Sands</a:t>
            </a:r>
          </a:p>
          <a:p>
            <a:pPr algn="ctr">
              <a:lnSpc>
                <a:spcPct val="100000"/>
              </a:lnSpc>
            </a:pP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Regional Growth Specialist-Central</a:t>
            </a:r>
          </a:p>
          <a:p>
            <a:pPr algn="ctr">
              <a:lnSpc>
                <a:spcPct val="100000"/>
              </a:lnSpc>
            </a:pPr>
            <a:r>
              <a:rPr lang="en-US" sz="2400" dirty="0">
                <a:solidFill>
                  <a:schemeClr val="accent3"/>
                </a:solidFill>
                <a:latin typeface="Arial"/>
                <a:cs typeface="Arial"/>
              </a:rPr>
              <a:t>Raymond.sands@kofc.org</a:t>
            </a:r>
            <a:endParaRPr lang="en-US" sz="2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293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E62AF6-1751-0B06-C1E2-90FA38BDF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C113E9-5324-6C5F-8E4C-C7AD1A1E5AEF}"/>
              </a:ext>
            </a:extLst>
          </p:cNvPr>
          <p:cNvSpPr/>
          <p:nvPr/>
        </p:nvSpPr>
        <p:spPr>
          <a:xfrm>
            <a:off x="4734380" y="1256012"/>
            <a:ext cx="2725832" cy="2312620"/>
          </a:xfrm>
          <a:prstGeom prst="rect">
            <a:avLst/>
          </a:prstGeom>
          <a:solidFill>
            <a:srgbClr val="FF8B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C0C98C-CF92-AA5F-FB5D-95CEF3A40EE3}"/>
              </a:ext>
            </a:extLst>
          </p:cNvPr>
          <p:cNvSpPr txBox="1"/>
          <p:nvPr/>
        </p:nvSpPr>
        <p:spPr>
          <a:xfrm>
            <a:off x="5043180" y="3054327"/>
            <a:ext cx="2105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Territorial Growth Director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Alain Cayer – PSD Ontario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1391C875-3D7A-EF75-C3BE-9F6C81EDFAD5}"/>
              </a:ext>
            </a:extLst>
          </p:cNvPr>
          <p:cNvSpPr txBox="1">
            <a:spLocks/>
          </p:cNvSpPr>
          <p:nvPr/>
        </p:nvSpPr>
        <p:spPr>
          <a:xfrm>
            <a:off x="679444" y="321216"/>
            <a:ext cx="10950556" cy="7247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j-ea"/>
                <a:cs typeface="+mj-cs"/>
              </a:rPr>
              <a:t>THE Central Territory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73B3B37-F7C4-D42A-BC42-4716547E690A}"/>
              </a:ext>
            </a:extLst>
          </p:cNvPr>
          <p:cNvSpPr/>
          <p:nvPr/>
        </p:nvSpPr>
        <p:spPr>
          <a:xfrm>
            <a:off x="1549045" y="1273248"/>
            <a:ext cx="2725832" cy="2278147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0000"/>
              </a:highligh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EE5EAC-BAB2-F72F-088B-89FF31765BB2}"/>
              </a:ext>
            </a:extLst>
          </p:cNvPr>
          <p:cNvSpPr txBox="1"/>
          <p:nvPr/>
        </p:nvSpPr>
        <p:spPr>
          <a:xfrm>
            <a:off x="1820868" y="2963991"/>
            <a:ext cx="2133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Regional Growth Specialist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Bill Chasse – PSD Michigan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CDF3C57-10A9-F2D1-EF1F-130B74EC6510}"/>
              </a:ext>
            </a:extLst>
          </p:cNvPr>
          <p:cNvSpPr/>
          <p:nvPr/>
        </p:nvSpPr>
        <p:spPr>
          <a:xfrm>
            <a:off x="7917123" y="1256012"/>
            <a:ext cx="2725832" cy="23241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D46D3B-0ADF-12EC-B78C-32E24D277DFE}"/>
              </a:ext>
            </a:extLst>
          </p:cNvPr>
          <p:cNvSpPr txBox="1"/>
          <p:nvPr/>
        </p:nvSpPr>
        <p:spPr>
          <a:xfrm>
            <a:off x="8228515" y="3045412"/>
            <a:ext cx="2227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Regional Growth Specialist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Ray Sands – PSD New Jersey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BBA851-BDBF-710D-0235-B1A49646D8D8}"/>
              </a:ext>
            </a:extLst>
          </p:cNvPr>
          <p:cNvSpPr/>
          <p:nvPr/>
        </p:nvSpPr>
        <p:spPr>
          <a:xfrm>
            <a:off x="756406" y="145266"/>
            <a:ext cx="10796631" cy="92625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E14A4C2-B60C-60C0-6BC5-A5E5FBD80A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091" y="1359038"/>
            <a:ext cx="1191818" cy="16685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53E37FB-C1C7-9484-B89D-63A9DD017F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282" y="1359038"/>
            <a:ext cx="1479514" cy="163935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4871C6E-BB7D-4349-6B3F-B377990F78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216" y="1359038"/>
            <a:ext cx="1161222" cy="154700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13DAAC1-04F6-9364-215C-2F79B9D8A708}"/>
              </a:ext>
            </a:extLst>
          </p:cNvPr>
          <p:cNvSpPr txBox="1"/>
          <p:nvPr/>
        </p:nvSpPr>
        <p:spPr>
          <a:xfrm>
            <a:off x="-652272" y="6040181"/>
            <a:ext cx="13496544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>
                <a:solidFill>
                  <a:prstClr val="black"/>
                </a:solidFill>
                <a:latin typeface="Algerian" panose="04020705040A02060702" pitchFamily="82" charset="0"/>
                <a:ea typeface="+mj-ea"/>
                <a:cs typeface="+mj-cs"/>
              </a:rPr>
              <a:t>We are here to Help you succeed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272458-6AF6-41FA-5F2C-844406E7BE80}"/>
              </a:ext>
            </a:extLst>
          </p:cNvPr>
          <p:cNvSpPr txBox="1"/>
          <p:nvPr/>
        </p:nvSpPr>
        <p:spPr>
          <a:xfrm>
            <a:off x="420624" y="3654421"/>
            <a:ext cx="116951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We are here for your needs of: Recruiting training, Church and Activity Drives, Townhall meetings, Reports, Mediate, History, and more…..</a:t>
            </a:r>
          </a:p>
        </p:txBody>
      </p:sp>
    </p:spTree>
    <p:extLst>
      <p:ext uri="{BB962C8B-B14F-4D97-AF65-F5344CB8AC3E}">
        <p14:creationId xmlns:p14="http://schemas.microsoft.com/office/powerpoint/2010/main" val="359972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098CB-F22D-8C45-09B0-55A7C42AA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EARLY IS EASY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9302A-410F-07B3-48DB-781608125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506845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944 District Deputy Report by September 1st/15th</a:t>
            </a:r>
          </a:p>
          <a:p>
            <a:pPr marL="0" indent="0" algn="ctr">
              <a:buNone/>
            </a:pPr>
            <a:endParaRPr lang="en-US" sz="4000" baseline="30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185 Officers Chosen Report by July 1st</a:t>
            </a: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365 Program Personnel Report by July 1st</a:t>
            </a: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Environment Complaint by August 1st</a:t>
            </a: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1295 Annual Audit by August 1st</a:t>
            </a: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1728 Fraternal Survey by January 1st</a:t>
            </a: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Founders Award by January 1st</a:t>
            </a:r>
          </a:p>
          <a:p>
            <a:pPr marL="0" indent="0" algn="ctr">
              <a:buNone/>
            </a:pP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SP7 Columbian Award by April 1st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780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7768FF-BE4E-CDD6-234D-BB091D2FF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8CC71-3B5A-99DC-BB55-7CB70B6C5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5255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DISTRICT MONTHLY REPORT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0E3A3-53EA-0D53-AFAB-E1EFF8E784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473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400" baseline="30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4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for this year for the Central Territory …</a:t>
            </a:r>
          </a:p>
          <a:p>
            <a:pPr marL="0" indent="0" algn="ctr">
              <a:buNone/>
            </a:pPr>
            <a:r>
              <a:rPr lang="en-US" sz="4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Monthly District Report on Membership Activity</a:t>
            </a:r>
          </a:p>
          <a:p>
            <a:pPr marL="0" indent="0" algn="ctr">
              <a:buNone/>
            </a:pPr>
            <a:r>
              <a:rPr lang="en-US" sz="4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Report is due the LAST TUESDAY for the month</a:t>
            </a:r>
          </a:p>
          <a:p>
            <a:pPr marL="0" indent="0">
              <a:buNone/>
            </a:pPr>
            <a:r>
              <a:rPr lang="en-US" sz="4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For each council </a:t>
            </a:r>
          </a:p>
          <a:p>
            <a:pPr lvl="5"/>
            <a:r>
              <a:rPr lang="en-US" sz="3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Church drive date/location – expectations</a:t>
            </a:r>
          </a:p>
          <a:p>
            <a:pPr lvl="5"/>
            <a:r>
              <a:rPr lang="en-US" sz="3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drive date/location – expectation</a:t>
            </a:r>
          </a:p>
          <a:p>
            <a:pPr lvl="5"/>
            <a:r>
              <a:rPr lang="en-US" sz="3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CUF scheduled date/ location</a:t>
            </a:r>
          </a:p>
          <a:p>
            <a:pPr marL="2286000" lvl="5" indent="0">
              <a:buNone/>
            </a:pPr>
            <a:br>
              <a:rPr lang="en-US" sz="1400" baseline="30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br>
              <a:rPr lang="en-US" sz="1400" baseline="30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976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43694-DA23-6222-00BB-4B05A4A79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lessed Michael McGivney Pilgrimage Center - Visit New Haven CT">
            <a:extLst>
              <a:ext uri="{FF2B5EF4-FFF2-40B4-BE49-F238E27FC236}">
                <a16:creationId xmlns:a16="http://schemas.microsoft.com/office/drawing/2014/main" id="{994FA3B3-C25E-4863-02DB-10572329D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97" y="2017493"/>
            <a:ext cx="3949700" cy="246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1E13CFD-CE1D-2F98-303C-8211A87FE1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135" y="241298"/>
            <a:ext cx="3507168" cy="50325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17A83E-771D-3672-2F6A-967260EE9C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5759" y="588865"/>
            <a:ext cx="2142941" cy="28572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8CBBF32-79BB-F065-15A8-2B5E964FDC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632" y="3137475"/>
            <a:ext cx="4916867" cy="31510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7F76756-C35A-3550-EFD1-645D6E9A57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6789" y="4103971"/>
            <a:ext cx="1939843" cy="23397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F2955F3-1118-C5E9-28BD-F24FD28FA5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9916" y="4020633"/>
            <a:ext cx="2006601" cy="250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29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ABD9B-630C-5A72-E84E-6C0221AD30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227832"/>
            <a:ext cx="12192000" cy="2555875"/>
          </a:xfrm>
        </p:spPr>
        <p:txBody>
          <a:bodyPr anchor="t">
            <a:norm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Report Updates</a:t>
            </a:r>
          </a:p>
        </p:txBody>
      </p:sp>
    </p:spTree>
    <p:extLst>
      <p:ext uri="{BB962C8B-B14F-4D97-AF65-F5344CB8AC3E}">
        <p14:creationId xmlns:p14="http://schemas.microsoft.com/office/powerpoint/2010/main" val="4151643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C7A89-33B2-60A3-D64E-471EAC66A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C52D8-1E5C-64D4-7C41-046B7ED96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>
                <a:cs typeface="Arial"/>
              </a:rPr>
              <a:t>Annual Audit Resources</a:t>
            </a:r>
            <a:endParaRPr lang="en-US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038871-3810-7BDE-F860-F0DFFFAAC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443" y="167951"/>
            <a:ext cx="4657925" cy="6029981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9597FC-183B-A0A7-CBA5-417346D26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01" y="822182"/>
            <a:ext cx="5675600" cy="369495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CB8DE2-F171-743C-42C6-661AF5B69F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33" y="4697564"/>
            <a:ext cx="2934439" cy="161790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320E71-5481-9D52-704F-A30E22070B2E}"/>
              </a:ext>
            </a:extLst>
          </p:cNvPr>
          <p:cNvSpPr txBox="1"/>
          <p:nvPr/>
        </p:nvSpPr>
        <p:spPr>
          <a:xfrm>
            <a:off x="7078712" y="6228384"/>
            <a:ext cx="473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www.kofc.org/forms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47C76B-DC4E-478F-25D7-6A0EFB2DC847}"/>
              </a:ext>
            </a:extLst>
          </p:cNvPr>
          <p:cNvSpPr txBox="1"/>
          <p:nvPr/>
        </p:nvSpPr>
        <p:spPr>
          <a:xfrm>
            <a:off x="3267751" y="5087816"/>
            <a:ext cx="4736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C000"/>
                </a:solidFill>
              </a:rPr>
              <a:t>“Annual” (once a year)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</a:rPr>
              <a:t>Online Only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</a:rPr>
              <a:t>Due Aug. 15th</a:t>
            </a:r>
          </a:p>
        </p:txBody>
      </p:sp>
    </p:spTree>
    <p:extLst>
      <p:ext uri="{BB962C8B-B14F-4D97-AF65-F5344CB8AC3E}">
        <p14:creationId xmlns:p14="http://schemas.microsoft.com/office/powerpoint/2010/main" val="2334139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1C099-E477-4568-4E44-DF7B04249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A74C8-4E98-5F5D-D813-06604B8F9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>
                <a:cs typeface="Arial"/>
              </a:rPr>
              <a:t>Annual Audit Resources</a:t>
            </a:r>
            <a:endParaRPr lang="en-US" sz="4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A8AD98-71D2-5397-178C-7D2153827CE5}"/>
              </a:ext>
            </a:extLst>
          </p:cNvPr>
          <p:cNvSpPr txBox="1"/>
          <p:nvPr/>
        </p:nvSpPr>
        <p:spPr>
          <a:xfrm>
            <a:off x="7078712" y="6228384"/>
            <a:ext cx="473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www.kofc.org/forms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2BE7FD-F1CD-C826-F9FD-910DB0D09EF1}"/>
              </a:ext>
            </a:extLst>
          </p:cNvPr>
          <p:cNvSpPr txBox="1"/>
          <p:nvPr/>
        </p:nvSpPr>
        <p:spPr>
          <a:xfrm>
            <a:off x="186674" y="986647"/>
            <a:ext cx="11773678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The audit needs to be reviewed by some combination of the GK, FS, Treasurer, and Trustees.  </a:t>
            </a:r>
            <a:endParaRPr lang="en-US" sz="2400" dirty="0">
              <a:solidFill>
                <a:schemeClr val="bg1"/>
              </a:solidFill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marR="0" lvl="0" indent="-342900">
              <a:buFont typeface="+mj-lt"/>
              <a:buAutoNum type="arabicPeriod"/>
            </a:pPr>
            <a:endParaRPr lang="en-US" sz="24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marR="0" lvl="0" indent="-342900"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The council will check the boxes noting who reviewed it.</a:t>
            </a:r>
          </a:p>
          <a:p>
            <a:pPr marL="342900" marR="0" lvl="0" indent="-342900">
              <a:buFont typeface="+mj-lt"/>
              <a:buAutoNum type="arabicPeriod"/>
            </a:pPr>
            <a:endParaRPr lang="en-US" sz="2400" dirty="0">
              <a:solidFill>
                <a:schemeClr val="bg1"/>
              </a:solidFill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0" marR="0">
              <a:buNone/>
            </a:pPr>
            <a:r>
              <a:rPr lang="en-US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  <a:endParaRPr lang="en-US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2248E8-DFE7-A202-BF6C-6CE06DC43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056" y="2129647"/>
            <a:ext cx="3067621" cy="382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956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0DF100-7CA3-1DE9-1E7B-AA7406459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8D64D-8130-B51E-ECCD-C45F34C62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>
                <a:cs typeface="Arial"/>
              </a:rPr>
              <a:t>Annual Audit Resources</a:t>
            </a:r>
            <a:endParaRPr lang="en-US" sz="4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09914-9B80-ADB5-4A02-9F6357931260}"/>
              </a:ext>
            </a:extLst>
          </p:cNvPr>
          <p:cNvSpPr txBox="1"/>
          <p:nvPr/>
        </p:nvSpPr>
        <p:spPr>
          <a:xfrm>
            <a:off x="7078712" y="6228384"/>
            <a:ext cx="473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www.kofc.org/forms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27D2CD-3BF8-90CC-0579-3208C7D77C2F}"/>
              </a:ext>
            </a:extLst>
          </p:cNvPr>
          <p:cNvSpPr txBox="1"/>
          <p:nvPr/>
        </p:nvSpPr>
        <p:spPr>
          <a:xfrm>
            <a:off x="186674" y="986647"/>
            <a:ext cx="1200532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/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3. The council will then provide email addresses for those a copy is to be distributed to.</a:t>
            </a:r>
          </a:p>
          <a:p>
            <a:pPr marR="0" lvl="0"/>
            <a:endParaRPr lang="en-US" sz="2400" dirty="0">
              <a:solidFill>
                <a:schemeClr val="bg1"/>
              </a:solidFill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2400" dirty="0">
              <a:solidFill>
                <a:schemeClr val="bg1"/>
              </a:solidFill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R="0" lvl="0"/>
            <a:endParaRPr lang="en-US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BC918F-DA81-FE04-DFAC-6AB80CE39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05" y="1628976"/>
            <a:ext cx="9001376" cy="299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917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8EB64-4A62-CDF2-8A14-B8B77C91D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548D8-ECE4-CEFE-D605-B1EBED817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>
                <a:cs typeface="Arial"/>
              </a:rPr>
              <a:t>Annual Audit Resources</a:t>
            </a:r>
            <a:endParaRPr lang="en-US" sz="4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69BE12-7E4A-EFA3-2270-D8847E46BEFE}"/>
              </a:ext>
            </a:extLst>
          </p:cNvPr>
          <p:cNvSpPr txBox="1"/>
          <p:nvPr/>
        </p:nvSpPr>
        <p:spPr>
          <a:xfrm>
            <a:off x="7078712" y="6228384"/>
            <a:ext cx="473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www.kofc.org/forms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E5A2B0-6B6A-4881-CDBB-A548218B7712}"/>
              </a:ext>
            </a:extLst>
          </p:cNvPr>
          <p:cNvSpPr txBox="1"/>
          <p:nvPr/>
        </p:nvSpPr>
        <p:spPr>
          <a:xfrm>
            <a:off x="186674" y="986647"/>
            <a:ext cx="1177367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/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4. </a:t>
            </a: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Finally, the Grand Knight will provide his information and electronically sign the document prior to submission.</a:t>
            </a:r>
            <a:endParaRPr lang="en-US" sz="2400" dirty="0">
              <a:solidFill>
                <a:schemeClr val="bg1"/>
              </a:solidFill>
              <a:effectLst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0" marR="0">
              <a:buNone/>
            </a:pPr>
            <a:r>
              <a:rPr lang="en-US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  <a:endParaRPr lang="en-US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DF5145-9854-9DBC-2671-B82E92CFB2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308" y="1832024"/>
            <a:ext cx="8675470" cy="429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64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408AC-8D95-A117-DF42-77CFB8CD5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5990D-BE1E-0E2E-2189-1547508FD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>
                <a:cs typeface="Arial"/>
              </a:rPr>
              <a:t>District Deputy Annual Report (#944)</a:t>
            </a:r>
            <a:endParaRPr lang="en-US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6ED8CD-CCD5-5F9A-F421-9294BBC607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00" y="1310951"/>
            <a:ext cx="6129193" cy="416245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E7DA8E-59DF-D203-C79E-9C6AC9177C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640" y="1449372"/>
            <a:ext cx="4419173" cy="245560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64A19FF-9BE6-9D88-D226-189781B977B1}"/>
              </a:ext>
            </a:extLst>
          </p:cNvPr>
          <p:cNvSpPr txBox="1"/>
          <p:nvPr/>
        </p:nvSpPr>
        <p:spPr>
          <a:xfrm>
            <a:off x="3774831" y="5756031"/>
            <a:ext cx="473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www.kofc.org/forms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4F677E-36C1-1A31-1111-E1B6E515371F}"/>
              </a:ext>
            </a:extLst>
          </p:cNvPr>
          <p:cNvSpPr txBox="1"/>
          <p:nvPr/>
        </p:nvSpPr>
        <p:spPr>
          <a:xfrm>
            <a:off x="7317640" y="4577631"/>
            <a:ext cx="47361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C000"/>
                </a:solidFill>
              </a:rPr>
              <a:t>“Annual” (once a year)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</a:rPr>
              <a:t>Online Only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</a:rPr>
              <a:t>ALL councils…active or not</a:t>
            </a:r>
          </a:p>
          <a:p>
            <a:pPr algn="ctr"/>
            <a:r>
              <a:rPr lang="en-US" sz="2400" b="1" dirty="0">
                <a:solidFill>
                  <a:srgbClr val="FFC000"/>
                </a:solidFill>
              </a:rPr>
              <a:t>Due Sept. 15th</a:t>
            </a:r>
          </a:p>
        </p:txBody>
      </p:sp>
    </p:spTree>
    <p:extLst>
      <p:ext uri="{BB962C8B-B14F-4D97-AF65-F5344CB8AC3E}">
        <p14:creationId xmlns:p14="http://schemas.microsoft.com/office/powerpoint/2010/main" val="896495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1684A-255D-6A49-E00A-F717FFCDD0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9933-B774-E0E8-9961-E7A4EDC00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EARLY IS EASY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3E432-6F8F-AB37-A4BE-D38B45B4E8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944 District Deputy Report by September 15th</a:t>
            </a:r>
          </a:p>
          <a:p>
            <a:pPr marL="0" indent="0" algn="ctr">
              <a:buNone/>
            </a:pPr>
            <a:endParaRPr lang="en-US" sz="8400" baseline="30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185 Officers Chosen Report by July 1st</a:t>
            </a: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365 Program Personnel Report by July 1st</a:t>
            </a: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Environment Complaint by August 1st</a:t>
            </a: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1295 Annual Audit by August 1st</a:t>
            </a: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1728 Fraternal Survey by January 1st</a:t>
            </a: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Founders Award by January 1st</a:t>
            </a:r>
          </a:p>
          <a:p>
            <a:pPr marL="0" indent="0" algn="ctr">
              <a:buNone/>
            </a:pPr>
            <a:b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SP7 Columbian Award by April 1st</a:t>
            </a:r>
            <a:endParaRPr lang="en-US" sz="8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br>
              <a:rPr lang="en-US" sz="2400" baseline="30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br>
              <a:rPr lang="en-US" sz="2400" baseline="30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3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EAD9EF-3A8C-EFCC-C1C7-AF55AD02A3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262" y="517782"/>
            <a:ext cx="4497604" cy="582243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75FE19-414C-7796-7736-B1B24223F78E}"/>
              </a:ext>
            </a:extLst>
          </p:cNvPr>
          <p:cNvSpPr txBox="1"/>
          <p:nvPr/>
        </p:nvSpPr>
        <p:spPr>
          <a:xfrm>
            <a:off x="128954" y="1828800"/>
            <a:ext cx="65063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Suggested Training by Office Infographic</a:t>
            </a:r>
          </a:p>
          <a:p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hlinkClick r:id="rId4"/>
              </a:rPr>
              <a:t>www.kofc.org/training</a:t>
            </a:r>
            <a:endParaRPr lang="en-US" sz="2400" b="1" dirty="0">
              <a:solidFill>
                <a:schemeClr val="bg1"/>
              </a:solidFill>
            </a:endParaRP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</a:rPr>
              <a:t>Form 11843</a:t>
            </a:r>
          </a:p>
        </p:txBody>
      </p:sp>
    </p:spTree>
    <p:extLst>
      <p:ext uri="{BB962C8B-B14F-4D97-AF65-F5344CB8AC3E}">
        <p14:creationId xmlns:p14="http://schemas.microsoft.com/office/powerpoint/2010/main" val="24400958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7C124E-D559-E1CF-A64A-4E66B81B8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262" y="556260"/>
            <a:ext cx="4438158" cy="57454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FF23A2-3B15-BAF2-2CE6-526286A141D4}"/>
              </a:ext>
            </a:extLst>
          </p:cNvPr>
          <p:cNvSpPr txBox="1"/>
          <p:nvPr/>
        </p:nvSpPr>
        <p:spPr>
          <a:xfrm>
            <a:off x="128954" y="1828800"/>
            <a:ext cx="65063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Officers Online Access Infographic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hlinkClick r:id="rId4"/>
              </a:rPr>
              <a:t>www.kofc.org/resources</a:t>
            </a:r>
            <a:endParaRPr lang="en-US" sz="2400" b="1" dirty="0">
              <a:solidFill>
                <a:schemeClr val="bg1"/>
              </a:solidFill>
            </a:endParaRP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</a:rPr>
              <a:t>Form 11208</a:t>
            </a:r>
          </a:p>
        </p:txBody>
      </p:sp>
    </p:spTree>
    <p:extLst>
      <p:ext uri="{BB962C8B-B14F-4D97-AF65-F5344CB8AC3E}">
        <p14:creationId xmlns:p14="http://schemas.microsoft.com/office/powerpoint/2010/main" val="3551176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87491C-2F7C-7513-9EB2-D532799ACB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A72C2-86B2-E57A-7FBB-22650445FC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227832"/>
            <a:ext cx="12192000" cy="2555875"/>
          </a:xfrm>
        </p:spPr>
        <p:txBody>
          <a:bodyPr anchor="t">
            <a:norm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Fraternal Resources </a:t>
            </a:r>
          </a:p>
        </p:txBody>
      </p:sp>
    </p:spTree>
    <p:extLst>
      <p:ext uri="{BB962C8B-B14F-4D97-AF65-F5344CB8AC3E}">
        <p14:creationId xmlns:p14="http://schemas.microsoft.com/office/powerpoint/2010/main" val="3530925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D9289-25A2-8B9D-0B25-3094DE7ACC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0FF7EA3-7742-6923-BE00-D18A579B6D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556" y="123044"/>
            <a:ext cx="4968671" cy="63647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227E82-B82C-42C7-CE22-DF71DF49F551}"/>
              </a:ext>
            </a:extLst>
          </p:cNvPr>
          <p:cNvSpPr txBox="1"/>
          <p:nvPr/>
        </p:nvSpPr>
        <p:spPr>
          <a:xfrm>
            <a:off x="407773" y="2315783"/>
            <a:ext cx="6647935" cy="3440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Updated Instructions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Council Officer Duties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Council </a:t>
            </a:r>
            <a:r>
              <a:rPr lang="en-US" sz="2400" b="1" dirty="0" err="1">
                <a:solidFill>
                  <a:schemeClr val="bg1"/>
                </a:solidFill>
              </a:rPr>
              <a:t>Activies</a:t>
            </a:r>
            <a:endParaRPr lang="en-US" sz="2400" b="1" dirty="0">
              <a:solidFill>
                <a:schemeClr val="bg1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District Deputy Duties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Membership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Intake and retention</a:t>
            </a:r>
          </a:p>
        </p:txBody>
      </p:sp>
    </p:spTree>
    <p:extLst>
      <p:ext uri="{BB962C8B-B14F-4D97-AF65-F5344CB8AC3E}">
        <p14:creationId xmlns:p14="http://schemas.microsoft.com/office/powerpoint/2010/main" val="3125574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92E04-9DAB-1829-FC48-371358E77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2A883ED-55F0-D7BB-949D-6B714009D4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556" y="123044"/>
            <a:ext cx="4968671" cy="63647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4AD174-1FC4-08F6-CD25-385005BED8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1347" y="4151870"/>
            <a:ext cx="4194932" cy="20229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0CAC168-1DE3-4238-B9B5-6E3D215691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380" y="481915"/>
            <a:ext cx="4197899" cy="569286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6E6CBA-5D3D-0E1E-1013-258C1384892E}"/>
              </a:ext>
            </a:extLst>
          </p:cNvPr>
          <p:cNvSpPr txBox="1"/>
          <p:nvPr/>
        </p:nvSpPr>
        <p:spPr>
          <a:xfrm>
            <a:off x="407774" y="2192215"/>
            <a:ext cx="6623222" cy="2805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Updated Instructions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Invite local Fourth Degree leaders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Honor Guard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Invite Field Agent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Added as speakers in the Closing Remarks</a:t>
            </a:r>
          </a:p>
        </p:txBody>
      </p:sp>
    </p:spTree>
    <p:extLst>
      <p:ext uri="{BB962C8B-B14F-4D97-AF65-F5344CB8AC3E}">
        <p14:creationId xmlns:p14="http://schemas.microsoft.com/office/powerpoint/2010/main" val="658071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5EEA6-9F89-3787-E3D5-7B656D13E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0231724-7A53-F7E6-5D9B-E9BB6D8B6E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556" y="123044"/>
            <a:ext cx="4968671" cy="63647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42E233-EA19-F42C-50B9-76B8C2F746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1347" y="4151870"/>
            <a:ext cx="4194932" cy="202290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4362B6-CB7B-DBF4-ABA1-F5940D67DC1B}"/>
              </a:ext>
            </a:extLst>
          </p:cNvPr>
          <p:cNvSpPr txBox="1"/>
          <p:nvPr/>
        </p:nvSpPr>
        <p:spPr>
          <a:xfrm>
            <a:off x="407773" y="2315783"/>
            <a:ext cx="6647935" cy="3636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Use this Fraternal Planner to: 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Find Key contacts, reporting, and helpful Links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Set clear goals for membership growth and engagement through programs and fraternal activities </a:t>
            </a:r>
            <a:endParaRPr lang="en-US" sz="2000" dirty="0">
              <a:solidFill>
                <a:schemeClr val="bg1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Critical updates regarding Star Council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Faith in Action guidelines and event scheduling </a:t>
            </a:r>
          </a:p>
        </p:txBody>
      </p:sp>
    </p:spTree>
    <p:extLst>
      <p:ext uri="{BB962C8B-B14F-4D97-AF65-F5344CB8AC3E}">
        <p14:creationId xmlns:p14="http://schemas.microsoft.com/office/powerpoint/2010/main" val="1415777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4BE5F-5F40-4826-5C83-385B301F4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2B08F5A-60EA-C1AF-32DC-CED4AEC28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556" y="123044"/>
            <a:ext cx="4968671" cy="63647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80814C-184D-4C50-F97F-746B8A20B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8040" y="518160"/>
            <a:ext cx="4206240" cy="56469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158147-0F12-2AFA-F1A3-131AC960A0AF}"/>
              </a:ext>
            </a:extLst>
          </p:cNvPr>
          <p:cNvSpPr txBox="1"/>
          <p:nvPr/>
        </p:nvSpPr>
        <p:spPr>
          <a:xfrm>
            <a:off x="407773" y="2315783"/>
            <a:ext cx="6647935" cy="4011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Use this District Deputy Guide to: </a:t>
            </a:r>
            <a:endParaRPr lang="en-US" sz="2400" dirty="0">
              <a:solidFill>
                <a:schemeClr val="bg1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95000"/>
                  </a:schemeClr>
                </a:solidFill>
              </a:rPr>
              <a:t>A successful leader - understand your duties and responsibilities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bg1">
                    <a:lumMod val="95000"/>
                  </a:schemeClr>
                </a:solidFill>
              </a:rPr>
              <a:t>Mmake</a:t>
            </a:r>
            <a:r>
              <a:rPr lang="en-US" sz="2000" b="1" dirty="0">
                <a:solidFill>
                  <a:schemeClr val="bg1">
                    <a:lumMod val="95000"/>
                  </a:schemeClr>
                </a:solidFill>
              </a:rPr>
              <a:t> charitable works the council focus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95000"/>
                  </a:schemeClr>
                </a:solidFill>
              </a:rPr>
              <a:t>Ensure the councils are the “go-to guys” for parish pastors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95000"/>
                  </a:schemeClr>
                </a:solidFill>
              </a:rPr>
              <a:t>Encourage team building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FFFF"/>
                </a:solidFill>
              </a:rPr>
              <a:t>Make it a priority for councils to invite all eligible Catholic men to join</a:t>
            </a:r>
            <a:endParaRPr lang="en-US" sz="2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7008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04D4F-5228-F873-39C4-8D4B07E18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726EA9-1363-3ECC-FCAC-4CA2A58EDC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173" y="2135460"/>
            <a:ext cx="5083488" cy="25348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B6DD846-DEF8-8875-290D-84F17198EA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023" y="820305"/>
            <a:ext cx="4987804" cy="38500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028D8B-46E2-83D6-FBD6-BDF30F83BF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2367" y="3797111"/>
            <a:ext cx="5083488" cy="257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678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8CE8-9913-A20D-6B93-4646B35DC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46120" y="3268853"/>
            <a:ext cx="8382646" cy="2555875"/>
          </a:xfrm>
        </p:spPr>
        <p:txBody>
          <a:bodyPr anchor="t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Award Updates</a:t>
            </a:r>
          </a:p>
        </p:txBody>
      </p:sp>
    </p:spTree>
    <p:extLst>
      <p:ext uri="{BB962C8B-B14F-4D97-AF65-F5344CB8AC3E}">
        <p14:creationId xmlns:p14="http://schemas.microsoft.com/office/powerpoint/2010/main" val="4072912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2E354-0B41-E1EE-BA64-98D44686B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C7382-28B4-687F-EB26-540A27B5E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 dirty="0">
                <a:cs typeface="Arial"/>
              </a:rPr>
              <a:t>Star </a:t>
            </a:r>
            <a:r>
              <a:rPr lang="en-US" sz="4000" u="sng" dirty="0">
                <a:solidFill>
                  <a:srgbClr val="FFC000"/>
                </a:solidFill>
                <a:cs typeface="Arial"/>
              </a:rPr>
              <a:t>District</a:t>
            </a:r>
            <a:r>
              <a:rPr lang="en-US" sz="4000" dirty="0">
                <a:cs typeface="Arial"/>
              </a:rPr>
              <a:t> 2026 – 2027</a:t>
            </a:r>
            <a:endParaRPr lang="en-US" sz="4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989D4B-9926-CDAC-4218-3DA13D08B206}"/>
              </a:ext>
            </a:extLst>
          </p:cNvPr>
          <p:cNvSpPr txBox="1"/>
          <p:nvPr/>
        </p:nvSpPr>
        <p:spPr>
          <a:xfrm>
            <a:off x="893107" y="2275617"/>
            <a:ext cx="10866177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Membership Growth </a:t>
            </a:r>
            <a:r>
              <a:rPr lang="en-US" sz="2800" b="1" i="1" dirty="0">
                <a:solidFill>
                  <a:srgbClr val="FFC000"/>
                </a:solidFill>
              </a:rPr>
              <a:t>(No Change)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Attain 70% of combined council quotas</a:t>
            </a:r>
          </a:p>
          <a:p>
            <a:endParaRPr lang="en-US" sz="1600" b="1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Insurance Promotion </a:t>
            </a:r>
            <a:r>
              <a:rPr lang="en-US" sz="2800" b="1" i="1" dirty="0">
                <a:solidFill>
                  <a:srgbClr val="FFC000"/>
                </a:solidFill>
              </a:rPr>
              <a:t>(No Change)</a:t>
            </a:r>
            <a:endParaRPr lang="en-US" sz="2800" b="1" dirty="0">
              <a:solidFill>
                <a:srgbClr val="FFC000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At least 50% of assigned councils earn the Founders Award </a:t>
            </a:r>
          </a:p>
          <a:p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5691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3C1158-1B13-629E-C29E-875E8B2CE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2342E-70FA-8E2C-55E4-1F7D96306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 dirty="0">
                <a:cs typeface="Arial"/>
              </a:rPr>
              <a:t>Star </a:t>
            </a:r>
            <a:r>
              <a:rPr lang="en-US" sz="4000" u="sng" dirty="0">
                <a:cs typeface="Arial"/>
              </a:rPr>
              <a:t>District</a:t>
            </a:r>
            <a:r>
              <a:rPr lang="en-US" sz="4000" dirty="0">
                <a:cs typeface="Arial"/>
              </a:rPr>
              <a:t> 2026 – 2027</a:t>
            </a:r>
            <a:endParaRPr lang="en-US" sz="4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3BD026-E7F8-D83C-A296-CA3C29D2169A}"/>
              </a:ext>
            </a:extLst>
          </p:cNvPr>
          <p:cNvSpPr txBox="1"/>
          <p:nvPr/>
        </p:nvSpPr>
        <p:spPr>
          <a:xfrm>
            <a:off x="799323" y="1186055"/>
            <a:ext cx="10866177" cy="4886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Overall District Excellence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3"/>
                </a:solidFill>
              </a:rPr>
              <a:t>At least two councils in the district earn the Star Council Award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3"/>
                </a:solidFill>
              </a:rPr>
              <a:t>Districts with one council are not eligible</a:t>
            </a:r>
          </a:p>
          <a:p>
            <a:pPr lvl="2">
              <a:lnSpc>
                <a:spcPct val="150000"/>
              </a:lnSpc>
            </a:pPr>
            <a:endParaRPr lang="en-US" sz="2400" b="1" dirty="0">
              <a:solidFill>
                <a:schemeClr val="accent3"/>
              </a:solidFill>
            </a:endParaRP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Submit a </a:t>
            </a:r>
            <a:r>
              <a:rPr lang="en-US" sz="2400" b="1" i="1" dirty="0">
                <a:solidFill>
                  <a:schemeClr val="bg1"/>
                </a:solidFill>
              </a:rPr>
              <a:t>District Deputy Annual Report on Council Status</a:t>
            </a:r>
            <a:r>
              <a:rPr lang="en-US" sz="2400" b="1" dirty="0">
                <a:solidFill>
                  <a:schemeClr val="bg1"/>
                </a:solidFill>
              </a:rPr>
              <a:t> (#944) for each council in district by September 15</a:t>
            </a:r>
          </a:p>
          <a:p>
            <a:pPr lvl="1">
              <a:lnSpc>
                <a:spcPct val="150000"/>
              </a:lnSpc>
            </a:pPr>
            <a:endParaRPr lang="en-US" sz="2400" b="1" dirty="0">
              <a:solidFill>
                <a:schemeClr val="bg1"/>
              </a:solidFill>
            </a:endParaRP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Every council in district must submit forms #185 (officers), #365 (directors), 1728 (annual survey) and </a:t>
            </a:r>
            <a:r>
              <a:rPr lang="en-US" sz="2400" b="1" dirty="0">
                <a:solidFill>
                  <a:schemeClr val="accent3"/>
                </a:solidFill>
              </a:rPr>
              <a:t>#1295 (annual audit)</a:t>
            </a:r>
          </a:p>
        </p:txBody>
      </p:sp>
    </p:spTree>
    <p:extLst>
      <p:ext uri="{BB962C8B-B14F-4D97-AF65-F5344CB8AC3E}">
        <p14:creationId xmlns:p14="http://schemas.microsoft.com/office/powerpoint/2010/main" val="164496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5D0B6-32D3-494C-7540-8A1920F0E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EABC7-B609-6F48-E331-D627AC8F2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871" y="213963"/>
            <a:ext cx="11605806" cy="822960"/>
          </a:xfrm>
        </p:spPr>
        <p:txBody>
          <a:bodyPr/>
          <a:lstStyle/>
          <a:p>
            <a:r>
              <a:rPr lang="en-US" sz="4000" dirty="0">
                <a:cs typeface="Arial"/>
              </a:rPr>
              <a:t>Star </a:t>
            </a:r>
            <a:r>
              <a:rPr lang="en-US" sz="4000" u="sng" dirty="0">
                <a:cs typeface="Arial"/>
              </a:rPr>
              <a:t>Council</a:t>
            </a:r>
            <a:r>
              <a:rPr lang="en-US" sz="4000" dirty="0">
                <a:cs typeface="Arial"/>
              </a:rPr>
              <a:t> 2026 – 2027</a:t>
            </a:r>
            <a:endParaRPr lang="en-US" sz="4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DB2A47-8100-5414-0374-A62F01EEF3E9}"/>
              </a:ext>
            </a:extLst>
          </p:cNvPr>
          <p:cNvSpPr txBox="1"/>
          <p:nvPr/>
        </p:nvSpPr>
        <p:spPr>
          <a:xfrm>
            <a:off x="797169" y="1242646"/>
            <a:ext cx="10492154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Earn the McGivney, Founders’, and Columbian Awards, and satisfy all administrative requirements</a:t>
            </a:r>
          </a:p>
          <a:p>
            <a:endParaRPr lang="en-US" sz="2800" b="1" dirty="0">
              <a:solidFill>
                <a:schemeClr val="bg1"/>
              </a:solidFill>
            </a:endParaRPr>
          </a:p>
          <a:p>
            <a:pPr algn="ctr"/>
            <a:r>
              <a:rPr lang="en-US" sz="2800" b="1" dirty="0">
                <a:solidFill>
                  <a:schemeClr val="bg1"/>
                </a:solidFill>
              </a:rPr>
              <a:t>2026-2027 Administrative Requirements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Be in good standing with Supreme Council (pay assessments)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Safe Environment compliant (U.S. &amp; Canada only)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</a:rPr>
              <a:t>Submit forms #185 (Report of Officers), #365 (Report of Directors), #1728 (Annual Survey)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3"/>
                </a:solidFill>
              </a:rPr>
              <a:t>NEW:  Submit form #1295 (Annual Audit)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4269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9189E-EB75-2565-59D7-88C388C96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96D04-5825-148A-6060-6028859D6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67951"/>
            <a:ext cx="10866177" cy="1143000"/>
          </a:xfrm>
        </p:spPr>
        <p:txBody>
          <a:bodyPr anchor="t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  <a:cs typeface="Arial"/>
              </a:rPr>
              <a:t>McGivney Award 2026 – 2027</a:t>
            </a:r>
            <a:endParaRPr lang="en-US" dirty="0"/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EAD810-3EB5-B41E-F447-EED27A960694}"/>
              </a:ext>
            </a:extLst>
          </p:cNvPr>
          <p:cNvSpPr txBox="1"/>
          <p:nvPr/>
        </p:nvSpPr>
        <p:spPr>
          <a:xfrm>
            <a:off x="243254" y="2123835"/>
            <a:ext cx="11705492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Attain 6% intake growth based on July 1st council membership</a:t>
            </a: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Minimum 5 / Maximum 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ECF0E9-2C6C-AF77-D774-4318A2484091}"/>
              </a:ext>
            </a:extLst>
          </p:cNvPr>
          <p:cNvSpPr txBox="1"/>
          <p:nvPr/>
        </p:nvSpPr>
        <p:spPr>
          <a:xfrm>
            <a:off x="3691172" y="1132617"/>
            <a:ext cx="4536831" cy="584775"/>
          </a:xfrm>
          <a:prstGeom prst="rect">
            <a:avLst/>
          </a:prstGeom>
          <a:noFill/>
          <a:ln w="635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C000"/>
                </a:solidFill>
              </a:rPr>
              <a:t>NO CHANGES</a:t>
            </a:r>
          </a:p>
        </p:txBody>
      </p:sp>
    </p:spTree>
    <p:extLst>
      <p:ext uri="{BB962C8B-B14F-4D97-AF65-F5344CB8AC3E}">
        <p14:creationId xmlns:p14="http://schemas.microsoft.com/office/powerpoint/2010/main" val="16429265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9C799-7813-9A06-AC7D-40B42FD29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48C20-6BE3-6754-90D6-3D1CFAA88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EARLY IS EASY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B743B-923F-9AFC-4FA6-55C643E56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944 District Deputy Report by September 15th</a:t>
            </a:r>
          </a:p>
          <a:p>
            <a:pPr marL="0" indent="0" algn="ctr">
              <a:buNone/>
            </a:pPr>
            <a:endParaRPr lang="en-US" sz="4700" baseline="30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185 Officers Chosen Report by July 1st</a:t>
            </a: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365 Program Personnel Report by July 1st</a:t>
            </a: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Environment Complaint by August 1st</a:t>
            </a: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1295 Annual Audit by August 1st</a:t>
            </a: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1728 Fraternal Survey by January 1st</a:t>
            </a: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Founders Award by January 1st</a:t>
            </a:r>
          </a:p>
          <a:p>
            <a:pPr marL="0" indent="0" algn="ctr">
              <a:buNone/>
            </a:pPr>
            <a:br>
              <a:rPr lang="en-US" sz="47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SP7 Columbian Award by April 1st</a:t>
            </a:r>
            <a:br>
              <a:rPr lang="en-US" sz="2400" baseline="30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br>
              <a:rPr lang="en-US" sz="2400" baseline="30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5947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426B8-7AE9-4C5E-8D19-D5EFF85D5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01276"/>
            <a:ext cx="10866177" cy="594049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z="4400" dirty="0">
                <a:solidFill>
                  <a:schemeClr val="bg1"/>
                </a:solidFill>
                <a:cs typeface="Arial"/>
              </a:rPr>
              <a:t>Founders’ Award 2026 – 2027</a:t>
            </a:r>
            <a:endParaRPr lang="en-US" dirty="0"/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82F2B2-DE23-6AEF-B831-D2398B14AD42}"/>
              </a:ext>
            </a:extLst>
          </p:cNvPr>
          <p:cNvSpPr txBox="1"/>
          <p:nvPr/>
        </p:nvSpPr>
        <p:spPr>
          <a:xfrm>
            <a:off x="375696" y="1055077"/>
            <a:ext cx="11440608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C000"/>
                </a:solidFill>
              </a:rPr>
              <a:t>A number equal to 10% of Associate members on the July 1 council roster must meet individually with a field agent for a financial review</a:t>
            </a:r>
          </a:p>
          <a:p>
            <a:pPr>
              <a:lnSpc>
                <a:spcPct val="150000"/>
              </a:lnSpc>
            </a:pPr>
            <a:endParaRPr lang="en-US" sz="2800" b="1" dirty="0">
              <a:solidFill>
                <a:srgbClr val="FFC000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C000"/>
                </a:solidFill>
              </a:rPr>
              <a:t>Minimum 5 / Maximum 15</a:t>
            </a:r>
          </a:p>
          <a:p>
            <a:pPr>
              <a:lnSpc>
                <a:spcPct val="150000"/>
              </a:lnSpc>
            </a:pPr>
            <a:endParaRPr lang="en-US" sz="2800" b="1" dirty="0">
              <a:solidFill>
                <a:srgbClr val="FFC000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C000"/>
                </a:solidFill>
              </a:rPr>
              <a:t>To qualify, meetings must be with new or associate members</a:t>
            </a:r>
          </a:p>
        </p:txBody>
      </p:sp>
    </p:spTree>
    <p:extLst>
      <p:ext uri="{BB962C8B-B14F-4D97-AF65-F5344CB8AC3E}">
        <p14:creationId xmlns:p14="http://schemas.microsoft.com/office/powerpoint/2010/main" val="9181553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A82A7C-8938-F010-E530-84BA918E36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7F4D0-DC4D-5CC9-B153-0C959ECEB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500" y="101276"/>
            <a:ext cx="10866177" cy="594049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z="4400" dirty="0">
                <a:solidFill>
                  <a:schemeClr val="bg1"/>
                </a:solidFill>
                <a:cs typeface="Arial"/>
              </a:rPr>
              <a:t>Founders’ Award 2026 – 2027</a:t>
            </a:r>
            <a:endParaRPr lang="en-US" dirty="0"/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6A5E1E-0275-EC72-90E6-75DE1F7B75CA}"/>
              </a:ext>
            </a:extLst>
          </p:cNvPr>
          <p:cNvSpPr txBox="1"/>
          <p:nvPr/>
        </p:nvSpPr>
        <p:spPr>
          <a:xfrm>
            <a:off x="375696" y="1055077"/>
            <a:ext cx="11440608" cy="901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solidFill>
                  <a:srgbClr val="FFC000"/>
                </a:solidFill>
              </a:rPr>
              <a:t>What is a Financial Review?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ADFB9A-71E7-D21B-2954-A1D0CFD8911C}"/>
              </a:ext>
            </a:extLst>
          </p:cNvPr>
          <p:cNvSpPr txBox="1"/>
          <p:nvPr/>
        </p:nvSpPr>
        <p:spPr>
          <a:xfrm>
            <a:off x="458740" y="1837478"/>
            <a:ext cx="1144060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bg1"/>
                </a:solidFill>
              </a:rPr>
              <a:t>A financial review with an insurance agent is a personalized check-in to evaluate your current financial protection, identify gaps or changes in your needs, and ensure your insurance and long-term financial strategies still align with your goals, family, and future plans.</a:t>
            </a:r>
          </a:p>
          <a:p>
            <a:endParaRPr lang="en-US" sz="2800" b="1" dirty="0">
              <a:solidFill>
                <a:schemeClr val="bg1"/>
              </a:solidFill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“Meet individually”, “personalized”…</a:t>
            </a:r>
            <a:r>
              <a:rPr lang="en-US" sz="2800" b="1" dirty="0">
                <a:solidFill>
                  <a:srgbClr val="FF0000"/>
                </a:solidFill>
              </a:rPr>
              <a:t>no group reviews.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</a:rPr>
              <a:t>Can be in person or virtual.</a:t>
            </a:r>
          </a:p>
        </p:txBody>
      </p:sp>
    </p:spTree>
    <p:extLst>
      <p:ext uri="{BB962C8B-B14F-4D97-AF65-F5344CB8AC3E}">
        <p14:creationId xmlns:p14="http://schemas.microsoft.com/office/powerpoint/2010/main" val="14764598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9F3637A-97FB-794B-28CA-C803605A5B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306" y="118872"/>
            <a:ext cx="8926591" cy="519288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5719BB-D449-9912-2B74-DFCDF6F7923B}"/>
              </a:ext>
            </a:extLst>
          </p:cNvPr>
          <p:cNvSpPr txBox="1"/>
          <p:nvPr/>
        </p:nvSpPr>
        <p:spPr>
          <a:xfrm>
            <a:off x="872474" y="5311759"/>
            <a:ext cx="120053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Can only be done online</a:t>
            </a:r>
          </a:p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Can list more than one member</a:t>
            </a:r>
          </a:p>
          <a:p>
            <a:pPr marL="342900" marR="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Do not send to the Agency, General Agent or Field Agent. They are auto copied </a:t>
            </a:r>
          </a:p>
        </p:txBody>
      </p:sp>
    </p:spTree>
    <p:extLst>
      <p:ext uri="{BB962C8B-B14F-4D97-AF65-F5344CB8AC3E}">
        <p14:creationId xmlns:p14="http://schemas.microsoft.com/office/powerpoint/2010/main" val="38387462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BCFF2F-0058-0967-6AAD-BA029CC7B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77191-C4D9-BF5A-BB9F-098F6C710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4" y="199292"/>
            <a:ext cx="11567838" cy="773723"/>
          </a:xfrm>
        </p:spPr>
        <p:txBody>
          <a:bodyPr/>
          <a:lstStyle/>
          <a:p>
            <a:r>
              <a:rPr lang="en-US" sz="4400">
                <a:cs typeface="Arial"/>
              </a:rPr>
              <a:t>Old Columbian Award </a:t>
            </a:r>
            <a:endParaRPr lang="en-US" sz="440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DA8EED1-6DEF-6D72-11C1-62EC7164FA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Char char="•"/>
            </a:pPr>
            <a:r>
              <a:rPr lang="en-US" sz="2800" b="1" dirty="0">
                <a:latin typeface="Arial"/>
                <a:cs typeface="Arial"/>
              </a:rPr>
              <a:t>Time-consuming</a:t>
            </a:r>
            <a:endParaRPr lang="en-US" sz="2800" b="1" dirty="0">
              <a:latin typeface="Arial"/>
            </a:endParaRPr>
          </a:p>
          <a:p>
            <a:pPr marL="342900" indent="-342900">
              <a:buChar char="•"/>
            </a:pPr>
            <a:endParaRPr lang="en-US" sz="2800" b="1" dirty="0">
              <a:latin typeface="Arial"/>
            </a:endParaRPr>
          </a:p>
          <a:p>
            <a:pPr marL="342900" indent="-342900">
              <a:buChar char="•"/>
            </a:pPr>
            <a:r>
              <a:rPr lang="en-US" sz="2800" b="1" dirty="0">
                <a:latin typeface="Arial"/>
                <a:cs typeface="Arial"/>
              </a:rPr>
              <a:t>Confusing to many</a:t>
            </a:r>
          </a:p>
          <a:p>
            <a:endParaRPr lang="en-US" sz="2800" b="1" dirty="0">
              <a:latin typeface="Arial"/>
              <a:cs typeface="Arial"/>
            </a:endParaRPr>
          </a:p>
          <a:p>
            <a:pPr marL="342900" indent="-342900">
              <a:buChar char="•"/>
            </a:pPr>
            <a:r>
              <a:rPr lang="en-US" sz="2800" b="1" dirty="0">
                <a:latin typeface="Arial"/>
                <a:cs typeface="Arial"/>
              </a:rPr>
              <a:t>Subjective events</a:t>
            </a:r>
          </a:p>
          <a:p>
            <a:pPr marL="342900" indent="-342900">
              <a:buChar char="•"/>
            </a:pPr>
            <a:endParaRPr lang="en-US" sz="2800" b="1" dirty="0">
              <a:latin typeface="Arial"/>
            </a:endParaRPr>
          </a:p>
          <a:p>
            <a:pPr marL="342900" indent="-342900">
              <a:buChar char="•"/>
            </a:pPr>
            <a:r>
              <a:rPr lang="en-US" sz="2800" b="1" dirty="0">
                <a:latin typeface="Arial"/>
                <a:cs typeface="Arial"/>
              </a:rPr>
              <a:t>Quantity, not quality</a:t>
            </a:r>
          </a:p>
          <a:p>
            <a:pPr marL="342900" indent="-342900">
              <a:buChar char="•"/>
            </a:pPr>
            <a:endParaRPr lang="en-US" sz="2800" b="1" dirty="0">
              <a:latin typeface="Arial"/>
              <a:cs typeface="Arial"/>
            </a:endParaRPr>
          </a:p>
          <a:p>
            <a:pPr marL="342900" indent="-342900">
              <a:buChar char="•"/>
            </a:pPr>
            <a:r>
              <a:rPr lang="en-US" sz="2800" b="1" dirty="0">
                <a:latin typeface="Arial"/>
                <a:cs typeface="Arial"/>
              </a:rPr>
              <a:t>Creative and lengthy writing</a:t>
            </a:r>
            <a:endParaRPr lang="en-US" sz="2800" b="1" dirty="0">
              <a:latin typeface="Arial"/>
            </a:endParaRPr>
          </a:p>
          <a:p>
            <a:pPr marL="342900" indent="-342900">
              <a:buChar char="•"/>
            </a:pPr>
            <a:endParaRPr lang="en-US" sz="2800" b="1" dirty="0">
              <a:latin typeface="Arial"/>
            </a:endParaRPr>
          </a:p>
          <a:p>
            <a:endParaRPr lang="en-US" sz="2800" b="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789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785B0-B02D-7DBD-284A-19A6FB7A9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27E326-E333-FDCF-C0B1-34AC08132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4" y="199292"/>
            <a:ext cx="11567838" cy="773723"/>
          </a:xfrm>
        </p:spPr>
        <p:txBody>
          <a:bodyPr/>
          <a:lstStyle/>
          <a:p>
            <a:r>
              <a:rPr lang="en-US" sz="4400" dirty="0">
                <a:cs typeface="Arial"/>
              </a:rPr>
              <a:t>New Columbian Award </a:t>
            </a:r>
            <a:endParaRPr lang="en-US" sz="44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B126ED-C027-AAF6-59B0-A2DB9DA94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4" y="1426464"/>
            <a:ext cx="11567838" cy="4351338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Char char="•"/>
            </a:pPr>
            <a:r>
              <a:rPr lang="en-US" sz="2800" b="1" dirty="0">
                <a:latin typeface="Arial"/>
                <a:cs typeface="Arial"/>
              </a:rPr>
              <a:t>Fast</a:t>
            </a:r>
            <a:endParaRPr lang="en-US" sz="2800" b="1" dirty="0">
              <a:latin typeface="Arial"/>
            </a:endParaRPr>
          </a:p>
          <a:p>
            <a:pPr marL="342900" indent="-342900">
              <a:lnSpc>
                <a:spcPct val="150000"/>
              </a:lnSpc>
              <a:buChar char="•"/>
            </a:pPr>
            <a:r>
              <a:rPr lang="en-US" sz="2800" b="1" dirty="0">
                <a:latin typeface="Arial"/>
                <a:cs typeface="Arial"/>
              </a:rPr>
              <a:t>Simple</a:t>
            </a:r>
          </a:p>
          <a:p>
            <a:pPr marL="342900" indent="-342900">
              <a:lnSpc>
                <a:spcPct val="150000"/>
              </a:lnSpc>
              <a:buChar char="•"/>
            </a:pPr>
            <a:r>
              <a:rPr lang="en-US" sz="2800" b="1" dirty="0">
                <a:latin typeface="Arial"/>
                <a:cs typeface="Arial"/>
              </a:rPr>
              <a:t>Online only</a:t>
            </a:r>
            <a:endParaRPr lang="en-US" sz="2800" b="1" dirty="0">
              <a:latin typeface="Arial"/>
            </a:endParaRPr>
          </a:p>
          <a:p>
            <a:pPr marL="342900" indent="-342900">
              <a:lnSpc>
                <a:spcPct val="150000"/>
              </a:lnSpc>
              <a:buChar char="•"/>
            </a:pPr>
            <a:r>
              <a:rPr lang="en-US" sz="2800" b="1" dirty="0">
                <a:latin typeface="Arial"/>
                <a:cs typeface="Arial"/>
              </a:rPr>
              <a:t>Quality, not quantity</a:t>
            </a:r>
          </a:p>
          <a:p>
            <a:pPr marL="342900" indent="-342900">
              <a:lnSpc>
                <a:spcPct val="150000"/>
              </a:lnSpc>
              <a:buChar char="•"/>
            </a:pPr>
            <a:r>
              <a:rPr lang="en-US" sz="2800" b="1" dirty="0">
                <a:latin typeface="Arial"/>
                <a:cs typeface="Arial"/>
              </a:rPr>
              <a:t>3 Requirements</a:t>
            </a:r>
          </a:p>
          <a:p>
            <a:pPr marL="342900" indent="-342900">
              <a:lnSpc>
                <a:spcPct val="150000"/>
              </a:lnSpc>
              <a:buChar char="•"/>
            </a:pPr>
            <a:r>
              <a:rPr lang="en-US" sz="2800" b="1" dirty="0">
                <a:latin typeface="Arial"/>
                <a:cs typeface="Arial"/>
              </a:rPr>
              <a:t>Still due by June 30, but can submitted as early as Jan. 1 </a:t>
            </a:r>
          </a:p>
          <a:p>
            <a:pPr marL="342900" indent="-342900">
              <a:buChar char="•"/>
            </a:pPr>
            <a:endParaRPr lang="en-US" sz="2800" b="1" dirty="0">
              <a:latin typeface="Arial"/>
              <a:cs typeface="Arial"/>
            </a:endParaRPr>
          </a:p>
          <a:p>
            <a:endParaRPr lang="en-US" sz="2800" b="1" dirty="0">
              <a:latin typeface="Arial"/>
            </a:endParaRPr>
          </a:p>
          <a:p>
            <a:endParaRPr lang="en-US" sz="2800" b="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6982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6FEF6-0E2F-FD6B-0557-9A08CF723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sz="4400" dirty="0">
                <a:cs typeface="Arial"/>
              </a:rPr>
            </a:br>
            <a:r>
              <a:rPr lang="en-US" sz="4400" dirty="0">
                <a:solidFill>
                  <a:srgbClr val="FFC000"/>
                </a:solidFill>
                <a:cs typeface="Arial"/>
              </a:rPr>
              <a:t>Requirement 1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9543A-0615-6D22-6A1A-02933B274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4" y="2043872"/>
            <a:ext cx="11768136" cy="3142440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Arial,Sans-Serif"/>
              <a:buChar char="•"/>
            </a:pPr>
            <a:r>
              <a:rPr lang="en-US" sz="2800" b="1" dirty="0">
                <a:latin typeface="Arial"/>
                <a:cs typeface="Arial"/>
              </a:rPr>
              <a:t>Donate $500 toward any of the following: </a:t>
            </a:r>
            <a:endParaRPr lang="en-US" sz="2800" dirty="0">
              <a:solidFill>
                <a:srgbClr val="3A373A"/>
              </a:solidFill>
              <a:latin typeface="Arial"/>
              <a:cs typeface="Arial"/>
            </a:endParaRPr>
          </a:p>
          <a:p>
            <a:pPr marL="1085850" lvl="2" indent="-4572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Arial"/>
                <a:cs typeface="Arial"/>
              </a:rPr>
              <a:t>ASAP </a:t>
            </a:r>
            <a:r>
              <a:rPr lang="en-US" sz="2800" dirty="0">
                <a:latin typeface="Arial"/>
                <a:cs typeface="Arial"/>
              </a:rPr>
              <a:t>(Aid and Support After Pregnancy)-(cash or item value)</a:t>
            </a:r>
            <a:endParaRPr lang="en-US" sz="2800" dirty="0">
              <a:solidFill>
                <a:srgbClr val="3A373A"/>
              </a:solidFill>
              <a:latin typeface="Arial"/>
              <a:cs typeface="Arial"/>
            </a:endParaRPr>
          </a:p>
          <a:p>
            <a:pPr marL="1085850" lvl="2" indent="-4572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Arial"/>
                <a:cs typeface="Arial"/>
              </a:rPr>
              <a:t>Food for Families </a:t>
            </a:r>
            <a:r>
              <a:rPr lang="en-US" sz="2800" dirty="0">
                <a:latin typeface="Arial"/>
                <a:cs typeface="Arial"/>
              </a:rPr>
              <a:t>(cash or 1,000 lbs.)</a:t>
            </a:r>
            <a:endParaRPr lang="en-US" sz="2800" dirty="0">
              <a:solidFill>
                <a:srgbClr val="3A373A"/>
              </a:solidFill>
              <a:latin typeface="Arial"/>
              <a:cs typeface="Arial"/>
            </a:endParaRPr>
          </a:p>
          <a:p>
            <a:pPr marL="1085850" lvl="2" indent="-4572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Arial"/>
                <a:cs typeface="Arial"/>
              </a:rPr>
              <a:t>Coats for Kids</a:t>
            </a:r>
            <a:endParaRPr lang="en-US" sz="2800" dirty="0">
              <a:solidFill>
                <a:srgbClr val="3A373A"/>
              </a:solidFill>
              <a:latin typeface="Arial"/>
              <a:cs typeface="Arial"/>
            </a:endParaRPr>
          </a:p>
          <a:p>
            <a:pPr marL="1085850" lvl="2" indent="-4572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Arial"/>
                <a:cs typeface="Arial"/>
              </a:rPr>
              <a:t>RSVP </a:t>
            </a:r>
            <a:r>
              <a:rPr lang="en-US" sz="2800" dirty="0">
                <a:latin typeface="Arial"/>
                <a:cs typeface="Arial"/>
              </a:rPr>
              <a:t>(Refund Support Vocations Program)</a:t>
            </a:r>
            <a:endParaRPr lang="en-US" sz="2800" dirty="0">
              <a:solidFill>
                <a:srgbClr val="3A373A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endParaRPr lang="en-US" sz="2400" dirty="0">
              <a:solidFill>
                <a:srgbClr val="3A373A"/>
              </a:solidFill>
              <a:latin typeface="Arial"/>
            </a:endParaRP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3A3D066-170F-3FB5-434C-CABA3869361A}"/>
              </a:ext>
            </a:extLst>
          </p:cNvPr>
          <p:cNvSpPr txBox="1">
            <a:spLocks/>
          </p:cNvSpPr>
          <p:nvPr/>
        </p:nvSpPr>
        <p:spPr>
          <a:xfrm>
            <a:off x="423864" y="199292"/>
            <a:ext cx="11567838" cy="77372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bg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 dirty="0">
                <a:cs typeface="Arial"/>
              </a:rPr>
              <a:t>New Columbian Award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900812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F9A3D63D-DF11-2391-D97C-D16BB996D6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30" r="9779" b="-488"/>
          <a:stretch>
            <a:fillRect/>
          </a:stretch>
        </p:blipFill>
        <p:spPr>
          <a:xfrm>
            <a:off x="182880" y="2153209"/>
            <a:ext cx="11741145" cy="26473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104707-E758-B48B-D6B9-1F4C35C21B05}"/>
              </a:ext>
            </a:extLst>
          </p:cNvPr>
          <p:cNvSpPr txBox="1">
            <a:spLocks/>
          </p:cNvSpPr>
          <p:nvPr/>
        </p:nvSpPr>
        <p:spPr>
          <a:xfrm>
            <a:off x="423864" y="457200"/>
            <a:ext cx="850741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br>
              <a:rPr lang="en-US" sz="4400">
                <a:cs typeface="Arial"/>
              </a:rPr>
            </a:br>
            <a:r>
              <a:rPr lang="en-US" sz="4400">
                <a:solidFill>
                  <a:srgbClr val="FFC000"/>
                </a:solidFill>
                <a:cs typeface="Arial"/>
              </a:rPr>
              <a:t>Requirement 1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64D4143-F5B8-C462-FC1C-42B99B2267EE}"/>
              </a:ext>
            </a:extLst>
          </p:cNvPr>
          <p:cNvSpPr txBox="1">
            <a:spLocks/>
          </p:cNvSpPr>
          <p:nvPr/>
        </p:nvSpPr>
        <p:spPr>
          <a:xfrm>
            <a:off x="423864" y="199292"/>
            <a:ext cx="11567838" cy="77372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bg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 dirty="0">
                <a:cs typeface="Arial"/>
              </a:rPr>
              <a:t>New Columbian Award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271418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664B6-6D93-4723-2B50-654C7A814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F3CE249-CD60-247C-BFD9-9269E1285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4" y="457200"/>
            <a:ext cx="8507412" cy="1143000"/>
          </a:xfrm>
        </p:spPr>
        <p:txBody>
          <a:bodyPr/>
          <a:lstStyle/>
          <a:p>
            <a:br>
              <a:rPr lang="en-US" sz="4400" dirty="0">
                <a:cs typeface="Arial"/>
              </a:rPr>
            </a:br>
            <a:r>
              <a:rPr lang="en-US" sz="4400" dirty="0">
                <a:solidFill>
                  <a:srgbClr val="FFC000"/>
                </a:solidFill>
                <a:cs typeface="Arial"/>
              </a:rPr>
              <a:t>Requirement 2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64EBFB2-64A8-5150-775A-8F32474C3AE4}"/>
              </a:ext>
            </a:extLst>
          </p:cNvPr>
          <p:cNvSpPr txBox="1">
            <a:spLocks/>
          </p:cNvSpPr>
          <p:nvPr/>
        </p:nvSpPr>
        <p:spPr>
          <a:xfrm>
            <a:off x="423864" y="2127357"/>
            <a:ext cx="10340330" cy="4351338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28650" indent="-280988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SzPct val="70000"/>
              <a:buFont typeface=".Lucida Grande UI Regular"/>
              <a:buChar char="◆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20750" indent="-2333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7950" indent="-4572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—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50000"/>
              </a:lnSpc>
              <a:buFont typeface="Arial,Sans-Serif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Complete 4 programs</a:t>
            </a:r>
            <a:endParaRPr lang="en-US" sz="28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971550" lvl="2" indent="-342900">
              <a:lnSpc>
                <a:spcPct val="150000"/>
              </a:lnSpc>
              <a:buFont typeface="Wingdings"/>
              <a:buChar char="§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1 per category </a:t>
            </a:r>
            <a:r>
              <a:rPr lang="en-US" sz="2800" dirty="0">
                <a:solidFill>
                  <a:schemeClr val="bg1"/>
                </a:solidFill>
                <a:latin typeface="Arial"/>
                <a:cs typeface="Arial"/>
              </a:rPr>
              <a:t>(Faith, Family, Community, Life)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C17534-A2AB-FA3D-9F3C-B91E7780D8A0}"/>
              </a:ext>
            </a:extLst>
          </p:cNvPr>
          <p:cNvSpPr txBox="1">
            <a:spLocks/>
          </p:cNvSpPr>
          <p:nvPr/>
        </p:nvSpPr>
        <p:spPr>
          <a:xfrm>
            <a:off x="423864" y="199292"/>
            <a:ext cx="11567838" cy="77372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 dirty="0">
                <a:cs typeface="Arial"/>
              </a:rPr>
              <a:t>New Columbian Award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128864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and white clouds&#10;&#10;AI-generated content may be incorrect.">
            <a:extLst>
              <a:ext uri="{FF2B5EF4-FFF2-40B4-BE49-F238E27FC236}">
                <a16:creationId xmlns:a16="http://schemas.microsoft.com/office/drawing/2014/main" id="{400D881C-9968-CDD4-874C-860B0904B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81" y="2186193"/>
            <a:ext cx="9152071" cy="36987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C8C426-1240-7699-1CDF-9D9CE9A8B81C}"/>
              </a:ext>
            </a:extLst>
          </p:cNvPr>
          <p:cNvSpPr txBox="1">
            <a:spLocks/>
          </p:cNvSpPr>
          <p:nvPr/>
        </p:nvSpPr>
        <p:spPr>
          <a:xfrm>
            <a:off x="423864" y="457200"/>
            <a:ext cx="850741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br>
              <a:rPr lang="en-US" sz="4400">
                <a:cs typeface="Arial"/>
              </a:rPr>
            </a:br>
            <a:r>
              <a:rPr lang="en-US" sz="4400">
                <a:solidFill>
                  <a:srgbClr val="FFC000"/>
                </a:solidFill>
                <a:cs typeface="Arial"/>
              </a:rPr>
              <a:t>Requirement 2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E4B09BF-286A-E3F3-9016-C2185516CF74}"/>
              </a:ext>
            </a:extLst>
          </p:cNvPr>
          <p:cNvSpPr txBox="1">
            <a:spLocks/>
          </p:cNvSpPr>
          <p:nvPr/>
        </p:nvSpPr>
        <p:spPr>
          <a:xfrm>
            <a:off x="423864" y="199292"/>
            <a:ext cx="11567838" cy="77372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 dirty="0">
                <a:cs typeface="Arial"/>
              </a:rPr>
              <a:t>New Columbian Award </a:t>
            </a:r>
            <a:endParaRPr lang="en-US" sz="4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9ADD23-95BF-F521-848D-2972B7EA27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169" y="836940"/>
            <a:ext cx="6943725" cy="3952875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9217BE9-D633-DF75-1D7B-2FD057C840BE}"/>
              </a:ext>
            </a:extLst>
          </p:cNvPr>
          <p:cNvSpPr txBox="1">
            <a:spLocks/>
          </p:cNvSpPr>
          <p:nvPr/>
        </p:nvSpPr>
        <p:spPr>
          <a:xfrm>
            <a:off x="1248356" y="5992295"/>
            <a:ext cx="10340330" cy="47868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28650" indent="-280988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SzPct val="70000"/>
              <a:buFont typeface=".Lucida Grande UI Regular"/>
              <a:buChar char="◆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20750" indent="-2333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7950" indent="-4572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—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50000"/>
              </a:lnSpc>
              <a:buFont typeface="Arial,Sans-Serif"/>
              <a:buChar char="•"/>
            </a:pPr>
            <a:r>
              <a:rPr lang="en-US" sz="2400" b="1" dirty="0">
                <a:solidFill>
                  <a:srgbClr val="FF0000"/>
                </a:solidFill>
                <a:latin typeface="Arial"/>
                <a:cs typeface="Arial"/>
              </a:rPr>
              <a:t>Cannot claim program/activity already submitted for Requirment-1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79905C-5874-C3BF-2B7F-5936AA6A5E2C}"/>
              </a:ext>
            </a:extLst>
          </p:cNvPr>
          <p:cNvSpPr txBox="1"/>
          <p:nvPr/>
        </p:nvSpPr>
        <p:spPr>
          <a:xfrm>
            <a:off x="3047238" y="2992983"/>
            <a:ext cx="6094476" cy="872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,Sans-Serif"/>
              <a:buChar char="•"/>
            </a:pPr>
            <a:r>
              <a:rPr lang="en-US" sz="1800" b="1" dirty="0">
                <a:solidFill>
                  <a:schemeClr val="bg1"/>
                </a:solidFill>
                <a:latin typeface="Arial"/>
                <a:cs typeface="Arial"/>
              </a:rPr>
              <a:t>Cannot claim program/activity already submitted for Requirment-1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7511158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D74D0-121D-5851-CADF-D7A5E8C1F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5770BF4-4563-61F1-AFAC-BEDB3AA2C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3" y="247650"/>
            <a:ext cx="8507412" cy="1143000"/>
          </a:xfrm>
        </p:spPr>
        <p:txBody>
          <a:bodyPr/>
          <a:lstStyle/>
          <a:p>
            <a:br>
              <a:rPr lang="en-US" sz="4400" dirty="0">
                <a:cs typeface="Arial"/>
              </a:rPr>
            </a:br>
            <a:r>
              <a:rPr lang="en-US" sz="4400" dirty="0">
                <a:solidFill>
                  <a:srgbClr val="FFC000"/>
                </a:solidFill>
                <a:cs typeface="Arial"/>
              </a:rPr>
              <a:t>Requirement 3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777AE68-532F-5FCA-773A-82E162E43AEB}"/>
              </a:ext>
            </a:extLst>
          </p:cNvPr>
          <p:cNvSpPr txBox="1">
            <a:spLocks/>
          </p:cNvSpPr>
          <p:nvPr/>
        </p:nvSpPr>
        <p:spPr>
          <a:xfrm>
            <a:off x="423863" y="1727376"/>
            <a:ext cx="11690974" cy="4351338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28650" indent="-280988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SzPct val="70000"/>
              <a:buFont typeface=".Lucida Grande UI Regular"/>
              <a:buChar char="◆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20750" indent="-2333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7950" indent="-4572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—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Conduct </a:t>
            </a:r>
            <a:r>
              <a:rPr lang="en-US" sz="2800" b="1" i="1" dirty="0">
                <a:solidFill>
                  <a:schemeClr val="bg1"/>
                </a:solidFill>
                <a:latin typeface="Arial"/>
                <a:cs typeface="Arial"/>
              </a:rPr>
              <a:t>Cor </a:t>
            </a: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monthly</a:t>
            </a:r>
          </a:p>
          <a:p>
            <a:pPr marL="1085850" lvl="2" indent="-4572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Include name and email of EFF Director</a:t>
            </a:r>
          </a:p>
          <a:p>
            <a:pPr marL="342900" indent="-342900">
              <a:lnSpc>
                <a:spcPct val="100000"/>
              </a:lnSpc>
              <a:buFont typeface="Arial,Sans-Serif"/>
              <a:buChar char="•"/>
            </a:pPr>
            <a:endParaRPr lang="en-US" sz="1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                    OR</a:t>
            </a:r>
          </a:p>
          <a:p>
            <a:pPr>
              <a:lnSpc>
                <a:spcPct val="100000"/>
              </a:lnSpc>
            </a:pPr>
            <a:endParaRPr lang="en-US" sz="1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marL="4572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3 unique programs/activities </a:t>
            </a:r>
            <a:r>
              <a:rPr lang="en-US" sz="2800" dirty="0">
                <a:solidFill>
                  <a:schemeClr val="bg1"/>
                </a:solidFill>
                <a:latin typeface="Arial"/>
                <a:cs typeface="Arial"/>
              </a:rPr>
              <a:t>(do not need to be FIA program)</a:t>
            </a:r>
            <a:endParaRPr lang="en-US" dirty="0">
              <a:solidFill>
                <a:schemeClr val="bg1"/>
              </a:solidFill>
            </a:endParaRPr>
          </a:p>
          <a:p>
            <a:pPr marL="126238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Build fraternity</a:t>
            </a:r>
            <a:endParaRPr lang="en-US" sz="2800" b="1" dirty="0">
              <a:solidFill>
                <a:schemeClr val="bg1"/>
              </a:solidFill>
              <a:latin typeface="Arial"/>
            </a:endParaRPr>
          </a:p>
          <a:p>
            <a:pPr marL="126238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Bring men closer to Christ</a:t>
            </a:r>
            <a:endParaRPr lang="en-US" sz="2800" b="1" dirty="0">
              <a:solidFill>
                <a:schemeClr val="bg1"/>
              </a:solidFill>
              <a:latin typeface="Arial"/>
            </a:endParaRPr>
          </a:p>
          <a:p>
            <a:pPr marL="126238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Arial"/>
                <a:cs typeface="Arial"/>
              </a:rPr>
              <a:t>Serve parish or community</a:t>
            </a:r>
            <a:endParaRPr lang="en-US" sz="2800" b="1" dirty="0">
              <a:solidFill>
                <a:schemeClr val="bg1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n-US" sz="2400" dirty="0">
              <a:solidFill>
                <a:srgbClr val="3A373A"/>
              </a:solidFill>
              <a:latin typeface="Arial"/>
            </a:endParaRPr>
          </a:p>
          <a:p>
            <a:endParaRPr lang="en-US" dirty="0">
              <a:solidFill>
                <a:srgbClr val="3A383B"/>
              </a:solidFill>
              <a:latin typeface="Arial Black" panose="020B0A040201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56F1BE-0205-D31A-EBA9-B049F8EB3AC3}"/>
              </a:ext>
            </a:extLst>
          </p:cNvPr>
          <p:cNvSpPr txBox="1">
            <a:spLocks/>
          </p:cNvSpPr>
          <p:nvPr/>
        </p:nvSpPr>
        <p:spPr>
          <a:xfrm>
            <a:off x="423864" y="199292"/>
            <a:ext cx="11567838" cy="77372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 dirty="0">
                <a:cs typeface="Arial"/>
              </a:rPr>
              <a:t>New Columbian Award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3798514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video chat&#10;&#10;AI-generated content may be incorrect.">
            <a:extLst>
              <a:ext uri="{FF2B5EF4-FFF2-40B4-BE49-F238E27FC236}">
                <a16:creationId xmlns:a16="http://schemas.microsoft.com/office/drawing/2014/main" id="{5BC60070-AF0C-F338-50ED-20857AF31F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119"/>
          <a:stretch>
            <a:fillRect/>
          </a:stretch>
        </p:blipFill>
        <p:spPr>
          <a:xfrm>
            <a:off x="1859026" y="1597422"/>
            <a:ext cx="9469092" cy="45342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952E6E-3181-D197-ABD3-66823F7F1671}"/>
              </a:ext>
            </a:extLst>
          </p:cNvPr>
          <p:cNvSpPr txBox="1">
            <a:spLocks/>
          </p:cNvSpPr>
          <p:nvPr/>
        </p:nvSpPr>
        <p:spPr>
          <a:xfrm>
            <a:off x="423863" y="247650"/>
            <a:ext cx="850741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br>
              <a:rPr lang="en-US" sz="4400">
                <a:cs typeface="Arial"/>
              </a:rPr>
            </a:br>
            <a:r>
              <a:rPr lang="en-US" sz="4400">
                <a:solidFill>
                  <a:srgbClr val="FFC000"/>
                </a:solidFill>
                <a:cs typeface="Arial"/>
              </a:rPr>
              <a:t>Requirement 3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052D4C5-2E58-9333-A914-4E31689F869D}"/>
              </a:ext>
            </a:extLst>
          </p:cNvPr>
          <p:cNvSpPr txBox="1">
            <a:spLocks/>
          </p:cNvSpPr>
          <p:nvPr/>
        </p:nvSpPr>
        <p:spPr>
          <a:xfrm>
            <a:off x="423864" y="199292"/>
            <a:ext cx="11567838" cy="77372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 dirty="0">
                <a:cs typeface="Arial"/>
              </a:rPr>
              <a:t>New Columbian Award </a:t>
            </a:r>
            <a:endParaRPr lang="en-US" sz="44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256C17-E49F-811E-7D1E-17850B3A7031}"/>
              </a:ext>
            </a:extLst>
          </p:cNvPr>
          <p:cNvSpPr txBox="1">
            <a:spLocks/>
          </p:cNvSpPr>
          <p:nvPr/>
        </p:nvSpPr>
        <p:spPr>
          <a:xfrm>
            <a:off x="863882" y="6131667"/>
            <a:ext cx="11242774" cy="47868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28650" indent="-280988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SzPct val="70000"/>
              <a:buFont typeface=".Lucida Grande UI Regular"/>
              <a:buChar char="◆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20750" indent="-2333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7950" indent="-4572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—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50000"/>
              </a:lnSpc>
              <a:buFont typeface="Arial,Sans-Serif"/>
              <a:buChar char="•"/>
            </a:pPr>
            <a:r>
              <a:rPr lang="en-US" sz="2400" b="1" dirty="0">
                <a:solidFill>
                  <a:srgbClr val="FF0000"/>
                </a:solidFill>
                <a:latin typeface="Arial"/>
                <a:cs typeface="Arial"/>
              </a:rPr>
              <a:t>Cannot claim program/activity already submitted for Requirment-1 and 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926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1DD9FD-F34A-84E8-F3D7-438440B41A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E85B6-0CE0-F69C-4EEC-075EAE721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4" y="457200"/>
            <a:ext cx="10000296" cy="1143000"/>
          </a:xfrm>
        </p:spPr>
        <p:txBody>
          <a:bodyPr/>
          <a:lstStyle/>
          <a:p>
            <a:r>
              <a:rPr lang="en-US" sz="4000">
                <a:cs typeface="Arial"/>
              </a:rPr>
              <a:t>Columbian Award Outcomes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FF47F-ABF6-9CDF-9F0A-F60025C4A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4" y="1325903"/>
            <a:ext cx="10009640" cy="439488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Improved processing</a:t>
            </a:r>
            <a:endParaRPr lang="en-US" sz="2800" b="1" dirty="0">
              <a:latin typeface="+mn-lt"/>
            </a:endParaRPr>
          </a:p>
          <a:p>
            <a:pPr marL="1085850" lvl="2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Fewer applications denied</a:t>
            </a:r>
          </a:p>
          <a:p>
            <a:pPr marL="1085850" lvl="2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Faster approvals</a:t>
            </a:r>
          </a:p>
          <a:p>
            <a:pPr marL="1085850" lvl="2" indent="-457200">
              <a:buFont typeface="Arial" panose="020B0604020202020204" pitchFamily="34" charset="0"/>
              <a:buChar char="•"/>
            </a:pPr>
            <a:endParaRPr lang="en-US" sz="2800" b="1" dirty="0">
              <a:latin typeface="+mn-lt"/>
              <a:cs typeface="Arial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Mission alignment</a:t>
            </a:r>
          </a:p>
          <a:p>
            <a:pPr marL="1085850" lvl="2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More council donations </a:t>
            </a:r>
            <a:endParaRPr lang="en-US" sz="2800" b="1" dirty="0">
              <a:latin typeface="+mn-lt"/>
            </a:endParaRPr>
          </a:p>
          <a:p>
            <a:pPr marL="1085850" lvl="2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More </a:t>
            </a:r>
            <a:r>
              <a:rPr lang="en-US" sz="2800" b="1" i="1" dirty="0">
                <a:latin typeface="+mn-lt"/>
                <a:cs typeface="Arial"/>
              </a:rPr>
              <a:t>Cor </a:t>
            </a:r>
            <a:r>
              <a:rPr lang="en-US" sz="2800" b="1" dirty="0">
                <a:latin typeface="+mn-lt"/>
                <a:cs typeface="Arial"/>
              </a:rPr>
              <a:t>participants</a:t>
            </a:r>
          </a:p>
          <a:p>
            <a:pPr marL="1085850" lvl="2" indent="-4572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More fraternal events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latin typeface="+mn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+mn-lt"/>
                <a:cs typeface="Arial"/>
              </a:rPr>
              <a:t>Happier councils, more members</a:t>
            </a:r>
            <a:endParaRPr lang="en-US" sz="2800" b="1" dirty="0">
              <a:latin typeface="+mn-lt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06288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76311-CD73-BC3F-2971-0FB3BA205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AF072-5F48-532A-E55F-3EBEDE9EE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294" y="194791"/>
            <a:ext cx="8507412" cy="490756"/>
          </a:xfrm>
        </p:spPr>
        <p:txBody>
          <a:bodyPr/>
          <a:lstStyle/>
          <a:p>
            <a:pPr algn="ctr"/>
            <a:r>
              <a:rPr lang="en-US" sz="3600" dirty="0"/>
              <a:t>2026-2027 Fraternal Mailing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C227A7-6FEF-8BF3-9138-1895FFD095B1}"/>
              </a:ext>
            </a:extLst>
          </p:cNvPr>
          <p:cNvSpPr txBox="1"/>
          <p:nvPr/>
        </p:nvSpPr>
        <p:spPr>
          <a:xfrm>
            <a:off x="3186304" y="1104442"/>
            <a:ext cx="7580405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ea typeface="Times New Roman" panose="02020603050405020304" pitchFamily="18" charset="0"/>
                <a:cs typeface="+mn-cs"/>
              </a:rPr>
              <a:t>Fraternal Planner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ea typeface="Calibri" panose="020F0502020204030204" pitchFamily="34" charset="0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ea typeface="Times New Roman" panose="02020603050405020304" pitchFamily="18" charset="0"/>
                <a:cs typeface="+mn-cs"/>
              </a:rPr>
              <a:t>Fraternal Excellence Guide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ea typeface="Calibri" panose="020F0502020204030204" pitchFamily="34" charset="0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b="1" dirty="0">
                <a:solidFill>
                  <a:srgbClr val="FFC000"/>
                </a:solidFill>
                <a:ea typeface="Times New Roman" panose="02020603050405020304" pitchFamily="18" charset="0"/>
              </a:rPr>
              <a:t>Protocol, Meetings, and Ceremonials Book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rgbClr val="FFC000"/>
                </a:solidFill>
                <a:ea typeface="Times New Roman" panose="02020603050405020304" pitchFamily="18" charset="0"/>
              </a:rPr>
              <a:t>Faith in Action Guidebook</a:t>
            </a:r>
            <a:endParaRPr lang="en-US" sz="2000" b="1" dirty="0">
              <a:solidFill>
                <a:srgbClr val="FFC000"/>
              </a:solidFill>
              <a:ea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rgbClr val="FFC000"/>
                </a:solidFill>
                <a:ea typeface="Calibri" panose="020F0502020204030204" pitchFamily="34" charset="0"/>
              </a:rPr>
              <a:t>Officers Online Access Infographic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rgbClr val="FFC000"/>
                </a:solidFill>
                <a:ea typeface="Calibri" panose="020F0502020204030204" pitchFamily="34" charset="0"/>
              </a:rPr>
              <a:t>Suggested Training By Office Infographic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rgbClr val="FFC000"/>
                </a:solidFill>
                <a:ea typeface="Calibri" panose="020F0502020204030204" pitchFamily="34" charset="0"/>
              </a:rPr>
              <a:t>Fishers of Men Guidebook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b="1" i="1" dirty="0">
                <a:solidFill>
                  <a:srgbClr val="FFC000"/>
                </a:solidFill>
                <a:ea typeface="Calibri" panose="020F0502020204030204" pitchFamily="34" charset="0"/>
              </a:rPr>
              <a:t>Cor</a:t>
            </a:r>
            <a:r>
              <a:rPr lang="en-US" sz="2000" b="1" dirty="0">
                <a:solidFill>
                  <a:srgbClr val="FFC000"/>
                </a:solidFill>
                <a:ea typeface="Calibri" panose="020F0502020204030204" pitchFamily="34" charset="0"/>
              </a:rPr>
              <a:t> Leader Guide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b="1" i="1" dirty="0">
                <a:solidFill>
                  <a:srgbClr val="FFC000"/>
                </a:solidFill>
                <a:ea typeface="Calibri" panose="020F0502020204030204" pitchFamily="34" charset="0"/>
              </a:rPr>
              <a:t>Co</a:t>
            </a:r>
            <a:r>
              <a:rPr lang="en-US" sz="2000" b="1" dirty="0">
                <a:solidFill>
                  <a:srgbClr val="FFC000"/>
                </a:solidFill>
                <a:ea typeface="Calibri" panose="020F0502020204030204" pitchFamily="34" charset="0"/>
              </a:rPr>
              <a:t>r Formation Content Guide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rgbClr val="FFC000"/>
                </a:solidFill>
                <a:ea typeface="Calibri" panose="020F0502020204030204" pitchFamily="34" charset="0"/>
              </a:rPr>
              <a:t>Working with Men’s Ministries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5495C-0A10-4A3B-5B6E-BA5DCDD1EE45}"/>
              </a:ext>
            </a:extLst>
          </p:cNvPr>
          <p:cNvSpPr txBox="1">
            <a:spLocks/>
          </p:cNvSpPr>
          <p:nvPr/>
        </p:nvSpPr>
        <p:spPr>
          <a:xfrm>
            <a:off x="196370" y="625759"/>
            <a:ext cx="11242774" cy="47868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28650" indent="-280988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SzPct val="70000"/>
              <a:buFont typeface=".Lucida Grande UI Regular"/>
              <a:buChar char="◆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20750" indent="-2333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7950" indent="-4572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—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latin typeface="Arial"/>
                <a:cs typeface="Arial"/>
              </a:rPr>
              <a:t>Every Council FS will be mailed the following </a:t>
            </a: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(1 copy of each)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3C6747C-3800-1E74-8715-3D8EE3F40D8B}"/>
              </a:ext>
            </a:extLst>
          </p:cNvPr>
          <p:cNvSpPr txBox="1">
            <a:spLocks/>
          </p:cNvSpPr>
          <p:nvPr/>
        </p:nvSpPr>
        <p:spPr>
          <a:xfrm>
            <a:off x="-225556" y="5857723"/>
            <a:ext cx="13246612" cy="47868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28650" indent="-280988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SzPct val="70000"/>
              <a:buFont typeface=".Lucida Grande UI Regular"/>
              <a:buChar char="◆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920750" indent="-2333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7950" indent="-4572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stem Font Regular"/>
              <a:buChar char="—"/>
              <a:tabLst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latin typeface="Arial"/>
                <a:cs typeface="Arial"/>
              </a:rPr>
              <a:t>Every DD </a:t>
            </a:r>
            <a:r>
              <a:rPr lang="en-US" sz="2400" b="1" dirty="0">
                <a:solidFill>
                  <a:schemeClr val="bg1"/>
                </a:solidFill>
                <a:latin typeface="+mn-lt"/>
                <a:cs typeface="Arial"/>
              </a:rPr>
              <a:t>will be sent a link </a:t>
            </a:r>
            <a:r>
              <a:rPr lang="en-US" sz="2400" b="1" dirty="0">
                <a:solidFill>
                  <a:schemeClr val="bg1"/>
                </a:solidFill>
                <a:latin typeface="+mn-lt"/>
              </a:rPr>
              <a:t>in their onboarding emails </a:t>
            </a:r>
            <a:r>
              <a:rPr lang="en-US" sz="2400" b="1" dirty="0">
                <a:solidFill>
                  <a:schemeClr val="bg1"/>
                </a:solidFill>
                <a:latin typeface="+mn-lt"/>
                <a:cs typeface="Arial"/>
              </a:rPr>
              <a:t>to download books </a:t>
            </a:r>
          </a:p>
          <a:p>
            <a:pPr algn="ctr">
              <a:lnSpc>
                <a:spcPct val="100000"/>
              </a:lnSpc>
            </a:pPr>
            <a:r>
              <a:rPr lang="en-US" sz="2400" b="1" dirty="0">
                <a:solidFill>
                  <a:schemeClr val="bg1"/>
                </a:solidFill>
                <a:latin typeface="+mn-lt"/>
                <a:cs typeface="Arial"/>
              </a:rPr>
              <a:t>or </a:t>
            </a:r>
            <a:r>
              <a:rPr lang="en-US" sz="2400" b="1" dirty="0">
                <a:solidFill>
                  <a:schemeClr val="bg1"/>
                </a:solidFill>
                <a:latin typeface="+mn-lt"/>
              </a:rPr>
              <a:t>have the option to order a set of hardcopy books.</a:t>
            </a:r>
          </a:p>
        </p:txBody>
      </p:sp>
    </p:spTree>
    <p:extLst>
      <p:ext uri="{BB962C8B-B14F-4D97-AF65-F5344CB8AC3E}">
        <p14:creationId xmlns:p14="http://schemas.microsoft.com/office/powerpoint/2010/main" val="6583329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21495-A5E0-7027-4998-FD44F000C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18B01-A285-99E5-42CB-3D511B784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Black" panose="020B0A04020102020204" pitchFamily="34" charset="0"/>
              </a:rPr>
              <a:t>EARLY IS EASY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E6762-C25B-063E-A334-DD872B376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b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944 District Deputy Report by September 1st/15th</a:t>
            </a:r>
          </a:p>
          <a:p>
            <a:pPr marL="0" indent="0" algn="ctr">
              <a:buNone/>
            </a:pPr>
            <a:endParaRPr lang="en-US" sz="4300" baseline="30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185 Officers Chosen Report by July 1st</a:t>
            </a:r>
            <a:b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365 Program Personnel Report by July 1st</a:t>
            </a:r>
            <a:b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Environment Complaint by August 1st</a:t>
            </a:r>
            <a:b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1295 Annual Audit by August 1st</a:t>
            </a:r>
            <a:b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3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1728 Fraternal Survey by January 1st</a:t>
            </a: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Founders Award by January 1st</a:t>
            </a:r>
          </a:p>
          <a:p>
            <a:pPr marL="0" indent="0" algn="ctr">
              <a:buNone/>
            </a:pPr>
            <a:br>
              <a:rPr lang="en-US" sz="4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7113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23072-CAEC-8ADB-A8FE-28C9023A4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6E105-5679-1DD1-88BC-45EA66BA4A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268853"/>
            <a:ext cx="12192000" cy="2555875"/>
          </a:xfrm>
        </p:spPr>
        <p:txBody>
          <a:bodyPr anchor="t">
            <a:norm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DISTRICT MEETINGS</a:t>
            </a:r>
          </a:p>
        </p:txBody>
      </p:sp>
    </p:spTree>
    <p:extLst>
      <p:ext uri="{BB962C8B-B14F-4D97-AF65-F5344CB8AC3E}">
        <p14:creationId xmlns:p14="http://schemas.microsoft.com/office/powerpoint/2010/main" val="18674144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CA2CF-7C31-E3C4-BA43-E8BCD0F85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390" y="1112108"/>
            <a:ext cx="11648610" cy="5012326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</a:rPr>
              <a:t>Assist councils in your district in setting &amp; planning realistic goal</a:t>
            </a:r>
          </a:p>
          <a:p>
            <a:pPr marL="108585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  <a:cs typeface="Arial"/>
              </a:rPr>
              <a:t>Goal without a Plan is just a dream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</a:rPr>
              <a:t>Invite your GA or FA to speak</a:t>
            </a:r>
          </a:p>
          <a:p>
            <a:pPr marL="108585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</a:rPr>
              <a:t>Promote our Order’s insurance program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  <a:cs typeface="Arial"/>
              </a:rPr>
              <a:t>Invite a priest/chaplain</a:t>
            </a:r>
          </a:p>
          <a:p>
            <a:pPr marL="108585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Develop working relationships with Diocese</a:t>
            </a:r>
            <a:endParaRPr lang="en-US" sz="2800" b="1" dirty="0">
              <a:latin typeface="+mn-lt"/>
              <a:cs typeface="Arial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  <a:cs typeface="Arial"/>
              </a:rPr>
              <a:t>Explain why Star Council Award</a:t>
            </a:r>
          </a:p>
          <a:p>
            <a:pPr marL="108585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  <a:cs typeface="Arial"/>
              </a:rPr>
              <a:t>Not about the award</a:t>
            </a:r>
          </a:p>
          <a:p>
            <a:pPr marL="108585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+mn-lt"/>
                <a:cs typeface="Arial"/>
              </a:rPr>
              <a:t>Its about the future and Blessed </a:t>
            </a:r>
            <a:r>
              <a:rPr lang="en-US" sz="2400" b="1" dirty="0" err="1">
                <a:latin typeface="+mn-lt"/>
                <a:cs typeface="Arial"/>
              </a:rPr>
              <a:t>Mcgivney’s</a:t>
            </a:r>
            <a:r>
              <a:rPr lang="en-US" sz="2400" b="1" dirty="0">
                <a:latin typeface="+mn-lt"/>
                <a:cs typeface="Arial"/>
              </a:rPr>
              <a:t> Legacy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9B88B1-3772-0A2E-4C46-A5339AF1C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7242" y="2244529"/>
            <a:ext cx="3746527" cy="294519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5FED616-0E19-365A-89ED-AEEDB603A4D0}"/>
              </a:ext>
            </a:extLst>
          </p:cNvPr>
          <p:cNvSpPr txBox="1">
            <a:spLocks/>
          </p:cNvSpPr>
          <p:nvPr/>
        </p:nvSpPr>
        <p:spPr>
          <a:xfrm>
            <a:off x="0" y="475802"/>
            <a:ext cx="12192000" cy="52509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bg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dirty="0">
                <a:solidFill>
                  <a:srgbClr val="FF0000"/>
                </a:solidFill>
              </a:rPr>
              <a:t>DISTRICT MEETINGS</a:t>
            </a:r>
          </a:p>
        </p:txBody>
      </p:sp>
    </p:spTree>
    <p:extLst>
      <p:ext uri="{BB962C8B-B14F-4D97-AF65-F5344CB8AC3E}">
        <p14:creationId xmlns:p14="http://schemas.microsoft.com/office/powerpoint/2010/main" val="210268494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37">
      <a:dk1>
        <a:srgbClr val="3A373A"/>
      </a:dk1>
      <a:lt1>
        <a:srgbClr val="FFFFFF"/>
      </a:lt1>
      <a:dk2>
        <a:srgbClr val="3A383B"/>
      </a:dk2>
      <a:lt2>
        <a:srgbClr val="FFFFFF"/>
      </a:lt2>
      <a:accent1>
        <a:srgbClr val="112866"/>
      </a:accent1>
      <a:accent2>
        <a:srgbClr val="EF3B38"/>
      </a:accent2>
      <a:accent3>
        <a:srgbClr val="F7B718"/>
      </a:accent3>
      <a:accent4>
        <a:srgbClr val="0077D9"/>
      </a:accent4>
      <a:accent5>
        <a:srgbClr val="3A383B"/>
      </a:accent5>
      <a:accent6>
        <a:srgbClr val="979797"/>
      </a:accent6>
      <a:hlink>
        <a:srgbClr val="0077D9"/>
      </a:hlink>
      <a:folHlink>
        <a:srgbClr val="BBBBBB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0_10_9 Fraternal Operations Weekly Staff Mtg.potm" id="{A9480FAE-18C4-4BB6-9DD9-297E55810221}" vid="{83048087-5824-4F90-B103-E4379C9A7EF6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157F20CF930540A1486ED655A27579" ma:contentTypeVersion="4" ma:contentTypeDescription="Create a new document." ma:contentTypeScope="" ma:versionID="59fcb3bfd25d35b56009073afd526dd7">
  <xsd:schema xmlns:xsd="http://www.w3.org/2001/XMLSchema" xmlns:xs="http://www.w3.org/2001/XMLSchema" xmlns:p="http://schemas.microsoft.com/office/2006/metadata/properties" xmlns:ns2="03ab3533-6ca6-401a-89b9-13894b726db3" targetNamespace="http://schemas.microsoft.com/office/2006/metadata/properties" ma:root="true" ma:fieldsID="08548dc74051aba81682895e71abfa8b" ns2:_="">
    <xsd:import namespace="03ab3533-6ca6-401a-89b9-13894b726db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ab3533-6ca6-401a-89b9-13894b726d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F847C9-71F1-4CD0-8DEA-4E8E61889296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03ab3533-6ca6-401a-89b9-13894b726db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84B91AD-F3D4-43D7-9D63-613B3B7DA1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1EA727-2B1D-4F0B-8CDA-2B0A9828EF3A}">
  <ds:schemaRefs>
    <ds:schemaRef ds:uri="03ab3533-6ca6-401a-89b9-13894b726db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3456</TotalTime>
  <Words>1839</Words>
  <Application>Microsoft Office PowerPoint</Application>
  <PresentationFormat>Widescreen</PresentationFormat>
  <Paragraphs>322</Paragraphs>
  <Slides>42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5" baseType="lpstr">
      <vt:lpstr>.Lucida Grande UI Regular</vt:lpstr>
      <vt:lpstr>Algerian</vt:lpstr>
      <vt:lpstr>Aptos</vt:lpstr>
      <vt:lpstr>Arial</vt:lpstr>
      <vt:lpstr>Arial Black</vt:lpstr>
      <vt:lpstr>Arial,Sans-Serif</vt:lpstr>
      <vt:lpstr>Calibri</vt:lpstr>
      <vt:lpstr>Calibri Light</vt:lpstr>
      <vt:lpstr>System Font Regular</vt:lpstr>
      <vt:lpstr>Times New Roman</vt:lpstr>
      <vt:lpstr>Wingdings</vt:lpstr>
      <vt:lpstr>1_Office Theme</vt:lpstr>
      <vt:lpstr>2_Office Theme</vt:lpstr>
      <vt:lpstr>Team New Hampshire District Deputy Orientation 2026-2027 </vt:lpstr>
      <vt:lpstr>PowerPoint Presentation</vt:lpstr>
      <vt:lpstr>EARLY IS EASY</vt:lpstr>
      <vt:lpstr>DISTRICT MONTHLY REPORT</vt:lpstr>
      <vt:lpstr>PowerPoint Presentation</vt:lpstr>
      <vt:lpstr>Report Updates</vt:lpstr>
      <vt:lpstr>Annual Audit Resources</vt:lpstr>
      <vt:lpstr>Annual Audit Resources</vt:lpstr>
      <vt:lpstr>Annual Audit Resources</vt:lpstr>
      <vt:lpstr>Annual Audit Resources</vt:lpstr>
      <vt:lpstr>District Deputy Annual Report (#944)</vt:lpstr>
      <vt:lpstr>EARLY IS EASY</vt:lpstr>
      <vt:lpstr>PowerPoint Presentation</vt:lpstr>
      <vt:lpstr>PowerPoint Presentation</vt:lpstr>
      <vt:lpstr>Fraternal Resources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Award Updates</vt:lpstr>
      <vt:lpstr>Star District 2026 – 2027</vt:lpstr>
      <vt:lpstr>Star District 2026 – 2027</vt:lpstr>
      <vt:lpstr>Star Council 2026 – 2027</vt:lpstr>
      <vt:lpstr>McGivney Award 2026 – 2027 </vt:lpstr>
      <vt:lpstr>EARLY IS EASY</vt:lpstr>
      <vt:lpstr>Founders’ Award 2026 – 2027 </vt:lpstr>
      <vt:lpstr>Founders’ Award 2026 – 2027 </vt:lpstr>
      <vt:lpstr>PowerPoint Presentation</vt:lpstr>
      <vt:lpstr>Old Columbian Award </vt:lpstr>
      <vt:lpstr>New Columbian Award </vt:lpstr>
      <vt:lpstr> Requirement 1</vt:lpstr>
      <vt:lpstr>PowerPoint Presentation</vt:lpstr>
      <vt:lpstr> Requirement 2</vt:lpstr>
      <vt:lpstr>PowerPoint Presentation</vt:lpstr>
      <vt:lpstr> Requirement 3</vt:lpstr>
      <vt:lpstr>PowerPoint Presentation</vt:lpstr>
      <vt:lpstr>Columbian Award Outcomes</vt:lpstr>
      <vt:lpstr>2026-2027 Fraternal Mailing</vt:lpstr>
      <vt:lpstr>EARLY IS EASY</vt:lpstr>
      <vt:lpstr>DISTRICT MEETINGS</vt:lpstr>
      <vt:lpstr>PowerPoint Presentation</vt:lpstr>
    </vt:vector>
  </TitlesOfParts>
  <Company>Knights of Columbus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Fraternal Operations Weekly Staff Reports</dc:title>
  <dc:creator>Barrios, Darryl</dc:creator>
  <cp:lastModifiedBy>Mark Lukitsch</cp:lastModifiedBy>
  <cp:revision>7</cp:revision>
  <cp:lastPrinted>2025-12-17T12:43:33Z</cp:lastPrinted>
  <dcterms:created xsi:type="dcterms:W3CDTF">2024-07-02T20:03:49Z</dcterms:created>
  <dcterms:modified xsi:type="dcterms:W3CDTF">2026-07-21T23:24:25Z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0x01010025157F20CF930540A1486ED655A27579</vt:lpwstr>
  </property>
  <property fmtid="{D5CDD505-2E9C-101B-9397-08002B2CF9AE}" pid="3" name="Order">
    <vt:r8>35200</vt:r8>
  </property>
  <property fmtid="{D5CDD505-2E9C-101B-9397-08002B2CF9AE}" pid="4" name="xd_Signature">
    <vt:bool>false</vt:bool>
  </property>
  <property fmtid="{D5CDD505-2E9C-101B-9397-08002B2CF9AE}" pid="5" name="_ExtendedDescription">
    <vt:lpwstr/>
  </property>
  <property fmtid="{D5CDD505-2E9C-101B-9397-08002B2CF9AE}" pid="6" name="xd_ProgID">
    <vt:lpwstr/>
  </property>
  <property fmtid="{D5CDD505-2E9C-101B-9397-08002B2CF9AE}" pid="7" name="TriggerFlowInfo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